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72" r:id="rId3"/>
    <p:sldId id="267" r:id="rId4"/>
    <p:sldId id="273" r:id="rId5"/>
    <p:sldId id="276" r:id="rId6"/>
    <p:sldId id="277" r:id="rId7"/>
    <p:sldId id="278" r:id="rId8"/>
    <p:sldId id="271" r:id="rId9"/>
    <p:sldId id="274" r:id="rId10"/>
    <p:sldId id="279" r:id="rId11"/>
    <p:sldId id="265" r:id="rId12"/>
    <p:sldId id="26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78A33-2533-4994-BA10-6815E358EC64}" v="469" dt="2023-10-11T16:09:31.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7959" autoAdjust="0"/>
  </p:normalViewPr>
  <p:slideViewPr>
    <p:cSldViewPr snapToGrid="0">
      <p:cViewPr varScale="1">
        <p:scale>
          <a:sx n="101" d="100"/>
          <a:sy n="101" d="100"/>
        </p:scale>
        <p:origin x="150"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e Rourke" userId="e1b7b7ab9b926a37" providerId="LiveId" clId="{53378A33-2533-4994-BA10-6815E358EC64}"/>
    <pc:docChg chg="undo custSel addSld delSld modSld sldOrd">
      <pc:chgData name="Aine Rourke" userId="e1b7b7ab9b926a37" providerId="LiveId" clId="{53378A33-2533-4994-BA10-6815E358EC64}" dt="2023-10-11T16:09:31.696" v="1168" actId="20577"/>
      <pc:docMkLst>
        <pc:docMk/>
      </pc:docMkLst>
      <pc:sldChg chg="modSp del mod">
        <pc:chgData name="Aine Rourke" userId="e1b7b7ab9b926a37" providerId="LiveId" clId="{53378A33-2533-4994-BA10-6815E358EC64}" dt="2023-10-11T15:44:18.541" v="8" actId="47"/>
        <pc:sldMkLst>
          <pc:docMk/>
          <pc:sldMk cId="4103808512" sldId="256"/>
        </pc:sldMkLst>
        <pc:spChg chg="mod">
          <ac:chgData name="Aine Rourke" userId="e1b7b7ab9b926a37" providerId="LiveId" clId="{53378A33-2533-4994-BA10-6815E358EC64}" dt="2023-10-11T15:43:59.331" v="4" actId="1076"/>
          <ac:spMkLst>
            <pc:docMk/>
            <pc:sldMk cId="4103808512" sldId="256"/>
            <ac:spMk id="2" creationId="{C69515DF-9AED-21BB-F1F7-6F6416B9A35B}"/>
          </ac:spMkLst>
        </pc:spChg>
        <pc:spChg chg="mod">
          <ac:chgData name="Aine Rourke" userId="e1b7b7ab9b926a37" providerId="LiveId" clId="{53378A33-2533-4994-BA10-6815E358EC64}" dt="2023-10-11T15:43:54.366" v="1" actId="20577"/>
          <ac:spMkLst>
            <pc:docMk/>
            <pc:sldMk cId="4103808512" sldId="256"/>
            <ac:spMk id="3" creationId="{F718F250-EB2A-0680-C468-85DD03C9C35E}"/>
          </ac:spMkLst>
        </pc:spChg>
      </pc:sldChg>
      <pc:sldChg chg="modSp mod ord modAnim">
        <pc:chgData name="Aine Rourke" userId="e1b7b7ab9b926a37" providerId="LiveId" clId="{53378A33-2533-4994-BA10-6815E358EC64}" dt="2023-10-11T16:06:25.373" v="1092"/>
        <pc:sldMkLst>
          <pc:docMk/>
          <pc:sldMk cId="1109281126" sldId="265"/>
        </pc:sldMkLst>
        <pc:graphicFrameChg chg="mod modGraphic">
          <ac:chgData name="Aine Rourke" userId="e1b7b7ab9b926a37" providerId="LiveId" clId="{53378A33-2533-4994-BA10-6815E358EC64}" dt="2023-10-11T16:06:21.933" v="1091"/>
          <ac:graphicFrameMkLst>
            <pc:docMk/>
            <pc:sldMk cId="1109281126" sldId="265"/>
            <ac:graphicFrameMk id="57" creationId="{B34C4931-F6A4-AEFB-0FBA-094D288A4137}"/>
          </ac:graphicFrameMkLst>
        </pc:graphicFrameChg>
      </pc:sldChg>
      <pc:sldChg chg="addSp delSp modSp add mod ord setBg delDesignElem">
        <pc:chgData name="Aine Rourke" userId="e1b7b7ab9b926a37" providerId="LiveId" clId="{53378A33-2533-4994-BA10-6815E358EC64}" dt="2023-10-11T16:07:27.596" v="1100"/>
        <pc:sldMkLst>
          <pc:docMk/>
          <pc:sldMk cId="1022678318" sldId="266"/>
        </pc:sldMkLst>
        <pc:spChg chg="mod">
          <ac:chgData name="Aine Rourke" userId="e1b7b7ab9b926a37" providerId="LiveId" clId="{53378A33-2533-4994-BA10-6815E358EC64}" dt="2023-10-11T16:06:44.989" v="1094" actId="20577"/>
          <ac:spMkLst>
            <pc:docMk/>
            <pc:sldMk cId="1022678318" sldId="266"/>
            <ac:spMk id="2" creationId="{7492EB8E-7E78-FE2D-043A-979D7411F16B}"/>
          </ac:spMkLst>
        </pc:spChg>
        <pc:spChg chg="mod">
          <ac:chgData name="Aine Rourke" userId="e1b7b7ab9b926a37" providerId="LiveId" clId="{53378A33-2533-4994-BA10-6815E358EC64}" dt="2023-10-11T16:06:35.353" v="1093" actId="26606"/>
          <ac:spMkLst>
            <pc:docMk/>
            <pc:sldMk cId="1022678318" sldId="266"/>
            <ac:spMk id="3" creationId="{B6DDE23D-97F7-752B-CC7B-0599386DEB0A}"/>
          </ac:spMkLst>
        </pc:spChg>
        <pc:spChg chg="mod">
          <ac:chgData name="Aine Rourke" userId="e1b7b7ab9b926a37" providerId="LiveId" clId="{53378A33-2533-4994-BA10-6815E358EC64}" dt="2023-10-11T16:06:35.353" v="1093" actId="26606"/>
          <ac:spMkLst>
            <pc:docMk/>
            <pc:sldMk cId="1022678318" sldId="266"/>
            <ac:spMk id="4" creationId="{E64088F9-AE6F-5C87-0B81-DADC6C26A164}"/>
          </ac:spMkLst>
        </pc:spChg>
        <pc:spChg chg="mod">
          <ac:chgData name="Aine Rourke" userId="e1b7b7ab9b926a37" providerId="LiveId" clId="{53378A33-2533-4994-BA10-6815E358EC64}" dt="2023-10-11T16:06:35.353" v="1093" actId="26606"/>
          <ac:spMkLst>
            <pc:docMk/>
            <pc:sldMk cId="1022678318" sldId="266"/>
            <ac:spMk id="5" creationId="{A77457AA-4FBA-79CF-3ED3-543D4E19C892}"/>
          </ac:spMkLst>
        </pc:spChg>
        <pc:spChg chg="add">
          <ac:chgData name="Aine Rourke" userId="e1b7b7ab9b926a37" providerId="LiveId" clId="{53378A33-2533-4994-BA10-6815E358EC64}" dt="2023-10-11T16:06:35.353" v="1093" actId="26606"/>
          <ac:spMkLst>
            <pc:docMk/>
            <pc:sldMk cId="1022678318" sldId="266"/>
            <ac:spMk id="7" creationId="{76906711-0AFB-47DD-A4B6-4E94B38B8C91}"/>
          </ac:spMkLst>
        </pc:spChg>
        <pc:spChg chg="add">
          <ac:chgData name="Aine Rourke" userId="e1b7b7ab9b926a37" providerId="LiveId" clId="{53378A33-2533-4994-BA10-6815E358EC64}" dt="2023-10-11T16:06:35.353" v="1093" actId="26606"/>
          <ac:spMkLst>
            <pc:docMk/>
            <pc:sldMk cId="1022678318" sldId="266"/>
            <ac:spMk id="8" creationId="{AA91F649-894C-41F6-A21D-3D1AC558E934}"/>
          </ac:spMkLst>
        </pc:spChg>
        <pc:spChg chg="add">
          <ac:chgData name="Aine Rourke" userId="e1b7b7ab9b926a37" providerId="LiveId" clId="{53378A33-2533-4994-BA10-6815E358EC64}" dt="2023-10-11T16:06:35.353" v="1093" actId="26606"/>
          <ac:spMkLst>
            <pc:docMk/>
            <pc:sldMk cId="1022678318" sldId="266"/>
            <ac:spMk id="9" creationId="{56037404-66BD-46B5-9323-1B531319671A}"/>
          </ac:spMkLst>
        </pc:spChg>
        <pc:spChg chg="del">
          <ac:chgData name="Aine Rourke" userId="e1b7b7ab9b926a37" providerId="LiveId" clId="{53378A33-2533-4994-BA10-6815E358EC64}" dt="2023-10-11T16:05:29.700" v="1012"/>
          <ac:spMkLst>
            <pc:docMk/>
            <pc:sldMk cId="1022678318" sldId="266"/>
            <ac:spMk id="11" creationId="{53B021B3-DE93-4AB7-8A18-CF5F1CED88B8}"/>
          </ac:spMkLst>
        </pc:spChg>
        <pc:spChg chg="del">
          <ac:chgData name="Aine Rourke" userId="e1b7b7ab9b926a37" providerId="LiveId" clId="{53378A33-2533-4994-BA10-6815E358EC64}" dt="2023-10-11T16:05:29.700" v="1012"/>
          <ac:spMkLst>
            <pc:docMk/>
            <pc:sldMk cId="1022678318" sldId="266"/>
            <ac:spMk id="13" creationId="{52D502E5-F6B4-4D58-B4AE-FC466FF15EE8}"/>
          </ac:spMkLst>
        </pc:spChg>
        <pc:spChg chg="del">
          <ac:chgData name="Aine Rourke" userId="e1b7b7ab9b926a37" providerId="LiveId" clId="{53378A33-2533-4994-BA10-6815E358EC64}" dt="2023-10-11T16:05:29.700" v="1012"/>
          <ac:spMkLst>
            <pc:docMk/>
            <pc:sldMk cId="1022678318" sldId="266"/>
            <ac:spMk id="15" creationId="{9DECDBF4-02B6-4BB4-B65B-B8107AD6A9E8}"/>
          </ac:spMkLst>
        </pc:spChg>
      </pc:sldChg>
      <pc:sldChg chg="del">
        <pc:chgData name="Aine Rourke" userId="e1b7b7ab9b926a37" providerId="LiveId" clId="{53378A33-2533-4994-BA10-6815E358EC64}" dt="2023-10-11T15:44:17.796" v="7" actId="47"/>
        <pc:sldMkLst>
          <pc:docMk/>
          <pc:sldMk cId="618899276" sldId="268"/>
        </pc:sldMkLst>
      </pc:sldChg>
      <pc:sldChg chg="del">
        <pc:chgData name="Aine Rourke" userId="e1b7b7ab9b926a37" providerId="LiveId" clId="{53378A33-2533-4994-BA10-6815E358EC64}" dt="2023-10-11T16:05:32.412" v="1013" actId="47"/>
        <pc:sldMkLst>
          <pc:docMk/>
          <pc:sldMk cId="3642702883" sldId="269"/>
        </pc:sldMkLst>
      </pc:sldChg>
      <pc:sldChg chg="modSp mod">
        <pc:chgData name="Aine Rourke" userId="e1b7b7ab9b926a37" providerId="LiveId" clId="{53378A33-2533-4994-BA10-6815E358EC64}" dt="2023-10-11T16:00:41.101" v="768" actId="1076"/>
        <pc:sldMkLst>
          <pc:docMk/>
          <pc:sldMk cId="1254755888" sldId="271"/>
        </pc:sldMkLst>
        <pc:spChg chg="mod">
          <ac:chgData name="Aine Rourke" userId="e1b7b7ab9b926a37" providerId="LiveId" clId="{53378A33-2533-4994-BA10-6815E358EC64}" dt="2023-10-11T16:00:41.101" v="768" actId="1076"/>
          <ac:spMkLst>
            <pc:docMk/>
            <pc:sldMk cId="1254755888" sldId="271"/>
            <ac:spMk id="4" creationId="{E7414CB8-70C5-1FD0-E1E4-EF7116B3B33A}"/>
          </ac:spMkLst>
        </pc:spChg>
        <pc:picChg chg="mod">
          <ac:chgData name="Aine Rourke" userId="e1b7b7ab9b926a37" providerId="LiveId" clId="{53378A33-2533-4994-BA10-6815E358EC64}" dt="2023-10-11T16:00:33.823" v="767" actId="1076"/>
          <ac:picMkLst>
            <pc:docMk/>
            <pc:sldMk cId="1254755888" sldId="271"/>
            <ac:picMk id="6" creationId="{6114C8CB-C1D6-9C2C-D065-B8C0B54EDE34}"/>
          </ac:picMkLst>
        </pc:picChg>
      </pc:sldChg>
      <pc:sldChg chg="addSp modSp mod modAnim">
        <pc:chgData name="Aine Rourke" userId="e1b7b7ab9b926a37" providerId="LiveId" clId="{53378A33-2533-4994-BA10-6815E358EC64}" dt="2023-10-11T15:50:31.927" v="172"/>
        <pc:sldMkLst>
          <pc:docMk/>
          <pc:sldMk cId="535039202" sldId="272"/>
        </pc:sldMkLst>
        <pc:spChg chg="add mod">
          <ac:chgData name="Aine Rourke" userId="e1b7b7ab9b926a37" providerId="LiveId" clId="{53378A33-2533-4994-BA10-6815E358EC64}" dt="2023-10-11T15:50:14.811" v="169" actId="1076"/>
          <ac:spMkLst>
            <pc:docMk/>
            <pc:sldMk cId="535039202" sldId="272"/>
            <ac:spMk id="3" creationId="{B2ED2400-9EC0-42A7-0FA6-7707FFFE907C}"/>
          </ac:spMkLst>
        </pc:spChg>
        <pc:spChg chg="add mod">
          <ac:chgData name="Aine Rourke" userId="e1b7b7ab9b926a37" providerId="LiveId" clId="{53378A33-2533-4994-BA10-6815E358EC64}" dt="2023-10-11T15:50:11.181" v="168" actId="1076"/>
          <ac:spMkLst>
            <pc:docMk/>
            <pc:sldMk cId="535039202" sldId="272"/>
            <ac:spMk id="7" creationId="{773B6A2F-4E75-9FE7-AD81-002C45E3D3FD}"/>
          </ac:spMkLst>
        </pc:spChg>
        <pc:spChg chg="add mod">
          <ac:chgData name="Aine Rourke" userId="e1b7b7ab9b926a37" providerId="LiveId" clId="{53378A33-2533-4994-BA10-6815E358EC64}" dt="2023-10-11T15:50:05.891" v="166" actId="1076"/>
          <ac:spMkLst>
            <pc:docMk/>
            <pc:sldMk cId="535039202" sldId="272"/>
            <ac:spMk id="9" creationId="{6F0C69D7-8B4C-6905-C790-938297A29F88}"/>
          </ac:spMkLst>
        </pc:spChg>
        <pc:picChg chg="add mod modCrop">
          <ac:chgData name="Aine Rourke" userId="e1b7b7ab9b926a37" providerId="LiveId" clId="{53378A33-2533-4994-BA10-6815E358EC64}" dt="2023-10-11T15:50:01.750" v="165" actId="1076"/>
          <ac:picMkLst>
            <pc:docMk/>
            <pc:sldMk cId="535039202" sldId="272"/>
            <ac:picMk id="4" creationId="{E85FF1C2-04E2-8E8D-1899-F0802585FF30}"/>
          </ac:picMkLst>
        </pc:picChg>
        <pc:picChg chg="mod modCrop">
          <ac:chgData name="Aine Rourke" userId="e1b7b7ab9b926a37" providerId="LiveId" clId="{53378A33-2533-4994-BA10-6815E358EC64}" dt="2023-10-11T15:50:07.030" v="167" actId="1076"/>
          <ac:picMkLst>
            <pc:docMk/>
            <pc:sldMk cId="535039202" sldId="272"/>
            <ac:picMk id="5" creationId="{A49A03C8-1B51-CC64-A5BC-9C76D3500812}"/>
          </ac:picMkLst>
        </pc:picChg>
        <pc:picChg chg="mod">
          <ac:chgData name="Aine Rourke" userId="e1b7b7ab9b926a37" providerId="LiveId" clId="{53378A33-2533-4994-BA10-6815E358EC64}" dt="2023-10-11T15:49:51.174" v="161" actId="1076"/>
          <ac:picMkLst>
            <pc:docMk/>
            <pc:sldMk cId="535039202" sldId="272"/>
            <ac:picMk id="6" creationId="{59B9E290-6111-D693-ABE0-169FC6CE68E1}"/>
          </ac:picMkLst>
        </pc:picChg>
      </pc:sldChg>
      <pc:sldChg chg="addSp modSp mod modAnim">
        <pc:chgData name="Aine Rourke" userId="e1b7b7ab9b926a37" providerId="LiveId" clId="{53378A33-2533-4994-BA10-6815E358EC64}" dt="2023-10-11T16:01:29.712" v="779"/>
        <pc:sldMkLst>
          <pc:docMk/>
          <pc:sldMk cId="2304542709" sldId="274"/>
        </pc:sldMkLst>
        <pc:picChg chg="mod modCrop">
          <ac:chgData name="Aine Rourke" userId="e1b7b7ab9b926a37" providerId="LiveId" clId="{53378A33-2533-4994-BA10-6815E358EC64}" dt="2023-10-11T16:01:17.940" v="775" actId="1076"/>
          <ac:picMkLst>
            <pc:docMk/>
            <pc:sldMk cId="2304542709" sldId="274"/>
            <ac:picMk id="2" creationId="{21AE73C9-103C-FAB7-A2CC-1853D9D0B166}"/>
          </ac:picMkLst>
        </pc:picChg>
        <pc:picChg chg="add mod">
          <ac:chgData name="Aine Rourke" userId="e1b7b7ab9b926a37" providerId="LiveId" clId="{53378A33-2533-4994-BA10-6815E358EC64}" dt="2023-10-11T16:00:58.510" v="770" actId="1076"/>
          <ac:picMkLst>
            <pc:docMk/>
            <pc:sldMk cId="2304542709" sldId="274"/>
            <ac:picMk id="4" creationId="{C094F59A-C284-735C-17FE-261E34D0B014}"/>
          </ac:picMkLst>
        </pc:picChg>
      </pc:sldChg>
      <pc:sldChg chg="delSp modSp add mod setBg delDesignElem">
        <pc:chgData name="Aine Rourke" userId="e1b7b7ab9b926a37" providerId="LiveId" clId="{53378A33-2533-4994-BA10-6815E358EC64}" dt="2023-10-11T15:44:28.170" v="29" actId="20577"/>
        <pc:sldMkLst>
          <pc:docMk/>
          <pc:sldMk cId="3643810408" sldId="275"/>
        </pc:sldMkLst>
        <pc:spChg chg="mod">
          <ac:chgData name="Aine Rourke" userId="e1b7b7ab9b926a37" providerId="LiveId" clId="{53378A33-2533-4994-BA10-6815E358EC64}" dt="2023-10-11T15:44:28.170" v="29" actId="20577"/>
          <ac:spMkLst>
            <pc:docMk/>
            <pc:sldMk cId="3643810408" sldId="275"/>
            <ac:spMk id="3" creationId="{F718F250-EB2A-0680-C468-85DD03C9C35E}"/>
          </ac:spMkLst>
        </pc:spChg>
        <pc:spChg chg="del">
          <ac:chgData name="Aine Rourke" userId="e1b7b7ab9b926a37" providerId="LiveId" clId="{53378A33-2533-4994-BA10-6815E358EC64}" dt="2023-10-11T15:44:15.820" v="6"/>
          <ac:spMkLst>
            <pc:docMk/>
            <pc:sldMk cId="3643810408" sldId="275"/>
            <ac:spMk id="21" creationId="{9B7AD9F6-8CE7-4299-8FC6-328F4DCD3FF9}"/>
          </ac:spMkLst>
        </pc:spChg>
        <pc:spChg chg="del">
          <ac:chgData name="Aine Rourke" userId="e1b7b7ab9b926a37" providerId="LiveId" clId="{53378A33-2533-4994-BA10-6815E358EC64}" dt="2023-10-11T15:44:15.820" v="6"/>
          <ac:spMkLst>
            <pc:docMk/>
            <pc:sldMk cId="3643810408" sldId="275"/>
            <ac:spMk id="23" creationId="{F49775AF-8896-43EE-92C6-83497D6DC56F}"/>
          </ac:spMkLst>
        </pc:spChg>
      </pc:sldChg>
      <pc:sldChg chg="addSp delSp modSp add mod ord setBg delAnim modAnim delDesignElem">
        <pc:chgData name="Aine Rourke" userId="e1b7b7ab9b926a37" providerId="LiveId" clId="{53378A33-2533-4994-BA10-6815E358EC64}" dt="2023-10-11T15:53:57.133" v="396" actId="255"/>
        <pc:sldMkLst>
          <pc:docMk/>
          <pc:sldMk cId="1259458997" sldId="276"/>
        </pc:sldMkLst>
        <pc:spChg chg="mod">
          <ac:chgData name="Aine Rourke" userId="e1b7b7ab9b926a37" providerId="LiveId" clId="{53378A33-2533-4994-BA10-6815E358EC64}" dt="2023-10-11T15:53:57.133" v="396" actId="255"/>
          <ac:spMkLst>
            <pc:docMk/>
            <pc:sldMk cId="1259458997" sldId="276"/>
            <ac:spMk id="2" creationId="{E173E77F-4D58-957B-65B3-C745DEE217E7}"/>
          </ac:spMkLst>
        </pc:spChg>
        <pc:spChg chg="add">
          <ac:chgData name="Aine Rourke" userId="e1b7b7ab9b926a37" providerId="LiveId" clId="{53378A33-2533-4994-BA10-6815E358EC64}" dt="2023-10-11T15:53:39.797" v="392" actId="26606"/>
          <ac:spMkLst>
            <pc:docMk/>
            <pc:sldMk cId="1259458997" sldId="276"/>
            <ac:spMk id="9" creationId="{3301E07F-4F79-4B58-8698-EF24DC1ECDBF}"/>
          </ac:spMkLst>
        </pc:spChg>
        <pc:spChg chg="del">
          <ac:chgData name="Aine Rourke" userId="e1b7b7ab9b926a37" providerId="LiveId" clId="{53378A33-2533-4994-BA10-6815E358EC64}" dt="2023-10-11T15:51:07.474" v="174"/>
          <ac:spMkLst>
            <pc:docMk/>
            <pc:sldMk cId="1259458997" sldId="276"/>
            <ac:spMk id="10" creationId="{76906711-0AFB-47DD-A4B6-4E94B38B8C91}"/>
          </ac:spMkLst>
        </pc:spChg>
        <pc:spChg chg="add">
          <ac:chgData name="Aine Rourke" userId="e1b7b7ab9b926a37" providerId="LiveId" clId="{53378A33-2533-4994-BA10-6815E358EC64}" dt="2023-10-11T15:53:39.797" v="392" actId="26606"/>
          <ac:spMkLst>
            <pc:docMk/>
            <pc:sldMk cId="1259458997" sldId="276"/>
            <ac:spMk id="11" creationId="{E58B2195-5055-402F-A3E7-53FF0E4980C3}"/>
          </ac:spMkLst>
        </pc:spChg>
        <pc:spChg chg="del">
          <ac:chgData name="Aine Rourke" userId="e1b7b7ab9b926a37" providerId="LiveId" clId="{53378A33-2533-4994-BA10-6815E358EC64}" dt="2023-10-11T15:51:07.474" v="174"/>
          <ac:spMkLst>
            <pc:docMk/>
            <pc:sldMk cId="1259458997" sldId="276"/>
            <ac:spMk id="12" creationId="{AA91F649-894C-41F6-A21D-3D1AC558E934}"/>
          </ac:spMkLst>
        </pc:spChg>
        <pc:spChg chg="del">
          <ac:chgData name="Aine Rourke" userId="e1b7b7ab9b926a37" providerId="LiveId" clId="{53378A33-2533-4994-BA10-6815E358EC64}" dt="2023-10-11T15:51:07.474" v="174"/>
          <ac:spMkLst>
            <pc:docMk/>
            <pc:sldMk cId="1259458997" sldId="276"/>
            <ac:spMk id="14" creationId="{56037404-66BD-46B5-9323-1B531319671A}"/>
          </ac:spMkLst>
        </pc:spChg>
        <pc:spChg chg="add">
          <ac:chgData name="Aine Rourke" userId="e1b7b7ab9b926a37" providerId="LiveId" clId="{53378A33-2533-4994-BA10-6815E358EC64}" dt="2023-10-11T15:53:39.797" v="392" actId="26606"/>
          <ac:spMkLst>
            <pc:docMk/>
            <pc:sldMk cId="1259458997" sldId="276"/>
            <ac:spMk id="16" creationId="{9EE6F773-742A-491A-9A00-A2A150DF500A}"/>
          </ac:spMkLst>
        </pc:spChg>
        <pc:picChg chg="del">
          <ac:chgData name="Aine Rourke" userId="e1b7b7ab9b926a37" providerId="LiveId" clId="{53378A33-2533-4994-BA10-6815E358EC64}" dt="2023-10-11T15:51:50.031" v="276" actId="478"/>
          <ac:picMkLst>
            <pc:docMk/>
            <pc:sldMk cId="1259458997" sldId="276"/>
            <ac:picMk id="5" creationId="{E08FF080-8F0A-9CC6-6281-F88B2655382A}"/>
          </ac:picMkLst>
        </pc:picChg>
        <pc:picChg chg="mod">
          <ac:chgData name="Aine Rourke" userId="e1b7b7ab9b926a37" providerId="LiveId" clId="{53378A33-2533-4994-BA10-6815E358EC64}" dt="2023-10-11T15:53:45.344" v="394" actId="1076"/>
          <ac:picMkLst>
            <pc:docMk/>
            <pc:sldMk cId="1259458997" sldId="276"/>
            <ac:picMk id="7" creationId="{0FD7A845-8F57-5C16-872F-094A178065BE}"/>
          </ac:picMkLst>
        </pc:picChg>
      </pc:sldChg>
      <pc:sldChg chg="addSp delSp modSp new mod setBg">
        <pc:chgData name="Aine Rourke" userId="e1b7b7ab9b926a37" providerId="LiveId" clId="{53378A33-2533-4994-BA10-6815E358EC64}" dt="2023-10-11T15:57:00.215" v="579" actId="26606"/>
        <pc:sldMkLst>
          <pc:docMk/>
          <pc:sldMk cId="3119936874" sldId="277"/>
        </pc:sldMkLst>
        <pc:spChg chg="mod">
          <ac:chgData name="Aine Rourke" userId="e1b7b7ab9b926a37" providerId="LiveId" clId="{53378A33-2533-4994-BA10-6815E358EC64}" dt="2023-10-11T15:57:00.215" v="579" actId="26606"/>
          <ac:spMkLst>
            <pc:docMk/>
            <pc:sldMk cId="3119936874" sldId="277"/>
            <ac:spMk id="2" creationId="{F7A74E36-C547-4ABC-75E6-12530A85177F}"/>
          </ac:spMkLst>
        </pc:spChg>
        <pc:spChg chg="del mod">
          <ac:chgData name="Aine Rourke" userId="e1b7b7ab9b926a37" providerId="LiveId" clId="{53378A33-2533-4994-BA10-6815E358EC64}" dt="2023-10-11T15:56:57.850" v="576" actId="478"/>
          <ac:spMkLst>
            <pc:docMk/>
            <pc:sldMk cId="3119936874" sldId="277"/>
            <ac:spMk id="3" creationId="{85B9773A-D7B4-E9B2-A161-EA20A7D80384}"/>
          </ac:spMkLst>
        </pc:spChg>
        <pc:spChg chg="add del">
          <ac:chgData name="Aine Rourke" userId="e1b7b7ab9b926a37" providerId="LiveId" clId="{53378A33-2533-4994-BA10-6815E358EC64}" dt="2023-10-11T15:57:00.215" v="578" actId="26606"/>
          <ac:spMkLst>
            <pc:docMk/>
            <pc:sldMk cId="3119936874" sldId="277"/>
            <ac:spMk id="7" creationId="{D278ADA9-6383-4BDD-80D2-8899A402687B}"/>
          </ac:spMkLst>
        </pc:spChg>
        <pc:spChg chg="add del">
          <ac:chgData name="Aine Rourke" userId="e1b7b7ab9b926a37" providerId="LiveId" clId="{53378A33-2533-4994-BA10-6815E358EC64}" dt="2023-10-11T15:54:20.815" v="399" actId="26606"/>
          <ac:spMkLst>
            <pc:docMk/>
            <pc:sldMk cId="3119936874" sldId="277"/>
            <ac:spMk id="8" creationId="{D278ADA9-6383-4BDD-80D2-8899A402687B}"/>
          </ac:spMkLst>
        </pc:spChg>
        <pc:spChg chg="add del">
          <ac:chgData name="Aine Rourke" userId="e1b7b7ab9b926a37" providerId="LiveId" clId="{53378A33-2533-4994-BA10-6815E358EC64}" dt="2023-10-11T15:57:00.215" v="578" actId="26606"/>
          <ac:spMkLst>
            <pc:docMk/>
            <pc:sldMk cId="3119936874" sldId="277"/>
            <ac:spMk id="9" creationId="{484B7147-B0F6-40ED-B5A2-FF72BC8198B6}"/>
          </ac:spMkLst>
        </pc:spChg>
        <pc:spChg chg="add del">
          <ac:chgData name="Aine Rourke" userId="e1b7b7ab9b926a37" providerId="LiveId" clId="{53378A33-2533-4994-BA10-6815E358EC64}" dt="2023-10-11T15:54:20.815" v="399" actId="26606"/>
          <ac:spMkLst>
            <pc:docMk/>
            <pc:sldMk cId="3119936874" sldId="277"/>
            <ac:spMk id="10" creationId="{484B7147-B0F6-40ED-B5A2-FF72BC8198B6}"/>
          </ac:spMkLst>
        </pc:spChg>
        <pc:spChg chg="add del">
          <ac:chgData name="Aine Rourke" userId="e1b7b7ab9b926a37" providerId="LiveId" clId="{53378A33-2533-4994-BA10-6815E358EC64}" dt="2023-10-11T15:57:00.215" v="578" actId="26606"/>
          <ac:spMkLst>
            <pc:docMk/>
            <pc:sldMk cId="3119936874" sldId="277"/>
            <ac:spMk id="11" creationId="{B36D2DE0-0628-4A9A-A59D-7BA8B5EB3022}"/>
          </ac:spMkLst>
        </pc:spChg>
        <pc:spChg chg="add del">
          <ac:chgData name="Aine Rourke" userId="e1b7b7ab9b926a37" providerId="LiveId" clId="{53378A33-2533-4994-BA10-6815E358EC64}" dt="2023-10-11T15:54:20.815" v="399" actId="26606"/>
          <ac:spMkLst>
            <pc:docMk/>
            <pc:sldMk cId="3119936874" sldId="277"/>
            <ac:spMk id="12" creationId="{B36D2DE0-0628-4A9A-A59D-7BA8B5EB3022}"/>
          </ac:spMkLst>
        </pc:spChg>
        <pc:spChg chg="add del">
          <ac:chgData name="Aine Rourke" userId="e1b7b7ab9b926a37" providerId="LiveId" clId="{53378A33-2533-4994-BA10-6815E358EC64}" dt="2023-10-11T15:57:00.215" v="578" actId="26606"/>
          <ac:spMkLst>
            <pc:docMk/>
            <pc:sldMk cId="3119936874" sldId="277"/>
            <ac:spMk id="13" creationId="{48E405C9-94BE-41DA-928C-DEC9A8550E9F}"/>
          </ac:spMkLst>
        </pc:spChg>
        <pc:spChg chg="add del">
          <ac:chgData name="Aine Rourke" userId="e1b7b7ab9b926a37" providerId="LiveId" clId="{53378A33-2533-4994-BA10-6815E358EC64}" dt="2023-10-11T15:54:20.815" v="399" actId="26606"/>
          <ac:spMkLst>
            <pc:docMk/>
            <pc:sldMk cId="3119936874" sldId="277"/>
            <ac:spMk id="14" creationId="{48E405C9-94BE-41DA-928C-DEC9A8550E9F}"/>
          </ac:spMkLst>
        </pc:spChg>
        <pc:spChg chg="add del">
          <ac:chgData name="Aine Rourke" userId="e1b7b7ab9b926a37" providerId="LiveId" clId="{53378A33-2533-4994-BA10-6815E358EC64}" dt="2023-10-11T15:57:00.215" v="578" actId="26606"/>
          <ac:spMkLst>
            <pc:docMk/>
            <pc:sldMk cId="3119936874" sldId="277"/>
            <ac:spMk id="15" creationId="{D2091A72-D5BB-42AC-8FD3-F7747D90861E}"/>
          </ac:spMkLst>
        </pc:spChg>
        <pc:spChg chg="add del">
          <ac:chgData name="Aine Rourke" userId="e1b7b7ab9b926a37" providerId="LiveId" clId="{53378A33-2533-4994-BA10-6815E358EC64}" dt="2023-10-11T15:54:20.815" v="399" actId="26606"/>
          <ac:spMkLst>
            <pc:docMk/>
            <pc:sldMk cId="3119936874" sldId="277"/>
            <ac:spMk id="16" creationId="{D2091A72-D5BB-42AC-8FD3-F7747D90861E}"/>
          </ac:spMkLst>
        </pc:spChg>
        <pc:spChg chg="add del">
          <ac:chgData name="Aine Rourke" userId="e1b7b7ab9b926a37" providerId="LiveId" clId="{53378A33-2533-4994-BA10-6815E358EC64}" dt="2023-10-11T15:57:00.215" v="578" actId="26606"/>
          <ac:spMkLst>
            <pc:docMk/>
            <pc:sldMk cId="3119936874" sldId="277"/>
            <ac:spMk id="17" creationId="{6ED12BFC-A737-46AF-8411-481112D54B0C}"/>
          </ac:spMkLst>
        </pc:spChg>
        <pc:spChg chg="add del">
          <ac:chgData name="Aine Rourke" userId="e1b7b7ab9b926a37" providerId="LiveId" clId="{53378A33-2533-4994-BA10-6815E358EC64}" dt="2023-10-11T15:54:20.815" v="399" actId="26606"/>
          <ac:spMkLst>
            <pc:docMk/>
            <pc:sldMk cId="3119936874" sldId="277"/>
            <ac:spMk id="18" creationId="{6ED12BFC-A737-46AF-8411-481112D54B0C}"/>
          </ac:spMkLst>
        </pc:spChg>
        <pc:spChg chg="add">
          <ac:chgData name="Aine Rourke" userId="e1b7b7ab9b926a37" providerId="LiveId" clId="{53378A33-2533-4994-BA10-6815E358EC64}" dt="2023-10-11T15:57:00.215" v="579" actId="26606"/>
          <ac:spMkLst>
            <pc:docMk/>
            <pc:sldMk cId="3119936874" sldId="277"/>
            <ac:spMk id="19" creationId="{4E1BEB12-92AF-4445-98AD-4C7756E7C93B}"/>
          </ac:spMkLst>
        </pc:spChg>
        <pc:spChg chg="add">
          <ac:chgData name="Aine Rourke" userId="e1b7b7ab9b926a37" providerId="LiveId" clId="{53378A33-2533-4994-BA10-6815E358EC64}" dt="2023-10-11T15:57:00.215" v="579" actId="26606"/>
          <ac:spMkLst>
            <pc:docMk/>
            <pc:sldMk cId="3119936874" sldId="277"/>
            <ac:spMk id="20" creationId="{D0522C2C-7B5C-48A7-A969-03941E5D2E76}"/>
          </ac:spMkLst>
        </pc:spChg>
        <pc:spChg chg="add">
          <ac:chgData name="Aine Rourke" userId="e1b7b7ab9b926a37" providerId="LiveId" clId="{53378A33-2533-4994-BA10-6815E358EC64}" dt="2023-10-11T15:57:00.215" v="579" actId="26606"/>
          <ac:spMkLst>
            <pc:docMk/>
            <pc:sldMk cId="3119936874" sldId="277"/>
            <ac:spMk id="21" creationId="{9C682A1A-5B2D-4111-BBD6-620165633E5B}"/>
          </ac:spMkLst>
        </pc:spChg>
        <pc:spChg chg="add">
          <ac:chgData name="Aine Rourke" userId="e1b7b7ab9b926a37" providerId="LiveId" clId="{53378A33-2533-4994-BA10-6815E358EC64}" dt="2023-10-11T15:57:00.215" v="579" actId="26606"/>
          <ac:spMkLst>
            <pc:docMk/>
            <pc:sldMk cId="3119936874" sldId="277"/>
            <ac:spMk id="22" creationId="{D6EE29F2-D77F-4BD0-A20B-334D316A1C9D}"/>
          </ac:spMkLst>
        </pc:spChg>
        <pc:spChg chg="add">
          <ac:chgData name="Aine Rourke" userId="e1b7b7ab9b926a37" providerId="LiveId" clId="{53378A33-2533-4994-BA10-6815E358EC64}" dt="2023-10-11T15:57:00.215" v="579" actId="26606"/>
          <ac:spMkLst>
            <pc:docMk/>
            <pc:sldMk cId="3119936874" sldId="277"/>
            <ac:spMk id="23" creationId="{22D09ED2-868F-42C6-866E-F92E0CEF314F}"/>
          </ac:spMkLst>
        </pc:spChg>
      </pc:sldChg>
      <pc:sldChg chg="addSp delSp modSp new mod setBg modAnim">
        <pc:chgData name="Aine Rourke" userId="e1b7b7ab9b926a37" providerId="LiveId" clId="{53378A33-2533-4994-BA10-6815E358EC64}" dt="2023-10-11T16:00:22.678" v="765"/>
        <pc:sldMkLst>
          <pc:docMk/>
          <pc:sldMk cId="1080197293" sldId="278"/>
        </pc:sldMkLst>
        <pc:spChg chg="mod">
          <ac:chgData name="Aine Rourke" userId="e1b7b7ab9b926a37" providerId="LiveId" clId="{53378A33-2533-4994-BA10-6815E358EC64}" dt="2023-10-11T15:57:52.076" v="697" actId="26606"/>
          <ac:spMkLst>
            <pc:docMk/>
            <pc:sldMk cId="1080197293" sldId="278"/>
            <ac:spMk id="2" creationId="{428D6A3C-E7E6-6F8C-C91B-796D7D27D255}"/>
          </ac:spMkLst>
        </pc:spChg>
        <pc:spChg chg="del mod">
          <ac:chgData name="Aine Rourke" userId="e1b7b7ab9b926a37" providerId="LiveId" clId="{53378A33-2533-4994-BA10-6815E358EC64}" dt="2023-10-11T15:59:02.240" v="743" actId="478"/>
          <ac:spMkLst>
            <pc:docMk/>
            <pc:sldMk cId="1080197293" sldId="278"/>
            <ac:spMk id="3" creationId="{3A347240-B567-C5E8-E3E7-1D4DB130679B}"/>
          </ac:spMkLst>
        </pc:spChg>
        <pc:spChg chg="add mod ord">
          <ac:chgData name="Aine Rourke" userId="e1b7b7ab9b926a37" providerId="LiveId" clId="{53378A33-2533-4994-BA10-6815E358EC64}" dt="2023-10-11T16:00:13.152" v="763" actId="14100"/>
          <ac:spMkLst>
            <pc:docMk/>
            <pc:sldMk cId="1080197293" sldId="278"/>
            <ac:spMk id="6" creationId="{63F9B28A-9839-C253-5C85-380F8213F845}"/>
          </ac:spMkLst>
        </pc:spChg>
        <pc:spChg chg="add del mod">
          <ac:chgData name="Aine Rourke" userId="e1b7b7ab9b926a37" providerId="LiveId" clId="{53378A33-2533-4994-BA10-6815E358EC64}" dt="2023-10-11T15:59:37.092" v="751" actId="478"/>
          <ac:spMkLst>
            <pc:docMk/>
            <pc:sldMk cId="1080197293" sldId="278"/>
            <ac:spMk id="8" creationId="{AB7185CB-2871-F422-7E01-8384C7C863D0}"/>
          </ac:spMkLst>
        </pc:spChg>
        <pc:spChg chg="add">
          <ac:chgData name="Aine Rourke" userId="e1b7b7ab9b926a37" providerId="LiveId" clId="{53378A33-2533-4994-BA10-6815E358EC64}" dt="2023-10-11T15:57:52.076" v="697" actId="26606"/>
          <ac:spMkLst>
            <pc:docMk/>
            <pc:sldMk cId="1080197293" sldId="278"/>
            <ac:spMk id="10" creationId="{76906711-0AFB-47DD-A4B6-4E94B38B8C91}"/>
          </ac:spMkLst>
        </pc:spChg>
        <pc:spChg chg="add del">
          <ac:chgData name="Aine Rourke" userId="e1b7b7ab9b926a37" providerId="LiveId" clId="{53378A33-2533-4994-BA10-6815E358EC64}" dt="2023-10-11T15:59:40.624" v="753" actId="478"/>
          <ac:spMkLst>
            <pc:docMk/>
            <pc:sldMk cId="1080197293" sldId="278"/>
            <ac:spMk id="11" creationId="{D51665EA-7A95-9E0A-1249-2873CE86935D}"/>
          </ac:spMkLst>
        </pc:spChg>
        <pc:spChg chg="add">
          <ac:chgData name="Aine Rourke" userId="e1b7b7ab9b926a37" providerId="LiveId" clId="{53378A33-2533-4994-BA10-6815E358EC64}" dt="2023-10-11T15:57:52.076" v="697" actId="26606"/>
          <ac:spMkLst>
            <pc:docMk/>
            <pc:sldMk cId="1080197293" sldId="278"/>
            <ac:spMk id="12" creationId="{AA91F649-894C-41F6-A21D-3D1AC558E934}"/>
          </ac:spMkLst>
        </pc:spChg>
        <pc:spChg chg="add">
          <ac:chgData name="Aine Rourke" userId="e1b7b7ab9b926a37" providerId="LiveId" clId="{53378A33-2533-4994-BA10-6815E358EC64}" dt="2023-10-11T15:57:52.076" v="697" actId="26606"/>
          <ac:spMkLst>
            <pc:docMk/>
            <pc:sldMk cId="1080197293" sldId="278"/>
            <ac:spMk id="14" creationId="{56037404-66BD-46B5-9323-1B531319671A}"/>
          </ac:spMkLst>
        </pc:spChg>
        <pc:picChg chg="add del mod">
          <ac:chgData name="Aine Rourke" userId="e1b7b7ab9b926a37" providerId="LiveId" clId="{53378A33-2533-4994-BA10-6815E358EC64}" dt="2023-10-11T15:59:34.505" v="750" actId="478"/>
          <ac:picMkLst>
            <pc:docMk/>
            <pc:sldMk cId="1080197293" sldId="278"/>
            <ac:picMk id="5" creationId="{B866041E-83CF-A1A7-F455-1A3901FD1F2F}"/>
          </ac:picMkLst>
        </pc:picChg>
        <pc:picChg chg="add mod">
          <ac:chgData name="Aine Rourke" userId="e1b7b7ab9b926a37" providerId="LiveId" clId="{53378A33-2533-4994-BA10-6815E358EC64}" dt="2023-10-11T15:59:59.046" v="759" actId="1076"/>
          <ac:picMkLst>
            <pc:docMk/>
            <pc:sldMk cId="1080197293" sldId="278"/>
            <ac:picMk id="15" creationId="{65CF5D20-445A-E123-845D-6821F74F6A3A}"/>
          </ac:picMkLst>
        </pc:picChg>
      </pc:sldChg>
      <pc:sldChg chg="addSp delSp modSp add mod ord setBg delAnim modAnim delDesignElem">
        <pc:chgData name="Aine Rourke" userId="e1b7b7ab9b926a37" providerId="LiveId" clId="{53378A33-2533-4994-BA10-6815E358EC64}" dt="2023-10-11T16:09:31.696" v="1168" actId="20577"/>
        <pc:sldMkLst>
          <pc:docMk/>
          <pc:sldMk cId="4293114694" sldId="279"/>
        </pc:sldMkLst>
        <pc:spChg chg="mod">
          <ac:chgData name="Aine Rourke" userId="e1b7b7ab9b926a37" providerId="LiveId" clId="{53378A33-2533-4994-BA10-6815E358EC64}" dt="2023-10-11T16:09:12.572" v="1126" actId="20577"/>
          <ac:spMkLst>
            <pc:docMk/>
            <pc:sldMk cId="4293114694" sldId="279"/>
            <ac:spMk id="2" creationId="{428D6A3C-E7E6-6F8C-C91B-796D7D27D255}"/>
          </ac:spMkLst>
        </pc:spChg>
        <pc:spChg chg="mod">
          <ac:chgData name="Aine Rourke" userId="e1b7b7ab9b926a37" providerId="LiveId" clId="{53378A33-2533-4994-BA10-6815E358EC64}" dt="2023-10-11T16:09:31.696" v="1168" actId="20577"/>
          <ac:spMkLst>
            <pc:docMk/>
            <pc:sldMk cId="4293114694" sldId="279"/>
            <ac:spMk id="6" creationId="{63F9B28A-9839-C253-5C85-380F8213F845}"/>
          </ac:spMkLst>
        </pc:spChg>
        <pc:spChg chg="del">
          <ac:chgData name="Aine Rourke" userId="e1b7b7ab9b926a37" providerId="LiveId" clId="{53378A33-2533-4994-BA10-6815E358EC64}" dt="2023-10-11T16:02:19.736" v="781"/>
          <ac:spMkLst>
            <pc:docMk/>
            <pc:sldMk cId="4293114694" sldId="279"/>
            <ac:spMk id="10" creationId="{76906711-0AFB-47DD-A4B6-4E94B38B8C91}"/>
          </ac:spMkLst>
        </pc:spChg>
        <pc:spChg chg="del">
          <ac:chgData name="Aine Rourke" userId="e1b7b7ab9b926a37" providerId="LiveId" clId="{53378A33-2533-4994-BA10-6815E358EC64}" dt="2023-10-11T16:02:19.736" v="781"/>
          <ac:spMkLst>
            <pc:docMk/>
            <pc:sldMk cId="4293114694" sldId="279"/>
            <ac:spMk id="12" creationId="{AA91F649-894C-41F6-A21D-3D1AC558E934}"/>
          </ac:spMkLst>
        </pc:spChg>
        <pc:spChg chg="del">
          <ac:chgData name="Aine Rourke" userId="e1b7b7ab9b926a37" providerId="LiveId" clId="{53378A33-2533-4994-BA10-6815E358EC64}" dt="2023-10-11T16:02:19.736" v="781"/>
          <ac:spMkLst>
            <pc:docMk/>
            <pc:sldMk cId="4293114694" sldId="279"/>
            <ac:spMk id="14" creationId="{56037404-66BD-46B5-9323-1B531319671A}"/>
          </ac:spMkLst>
        </pc:spChg>
        <pc:picChg chg="add mod">
          <ac:chgData name="Aine Rourke" userId="e1b7b7ab9b926a37" providerId="LiveId" clId="{53378A33-2533-4994-BA10-6815E358EC64}" dt="2023-10-11T16:03:29.708" v="904" actId="1076"/>
          <ac:picMkLst>
            <pc:docMk/>
            <pc:sldMk cId="4293114694" sldId="279"/>
            <ac:picMk id="3" creationId="{1A4AEBE8-8E5F-4FDE-3A54-1C6B6557D063}"/>
          </ac:picMkLst>
        </pc:picChg>
        <pc:picChg chg="del">
          <ac:chgData name="Aine Rourke" userId="e1b7b7ab9b926a37" providerId="LiveId" clId="{53378A33-2533-4994-BA10-6815E358EC64}" dt="2023-10-11T16:02:25.041" v="784" actId="478"/>
          <ac:picMkLst>
            <pc:docMk/>
            <pc:sldMk cId="4293114694" sldId="279"/>
            <ac:picMk id="15" creationId="{65CF5D20-445A-E123-845D-6821F74F6A3A}"/>
          </ac:picMkLst>
        </pc:picChg>
      </pc:sldChg>
      <pc:sldChg chg="addSp delSp modSp new mod">
        <pc:chgData name="Aine Rourke" userId="e1b7b7ab9b926a37" providerId="LiveId" clId="{53378A33-2533-4994-BA10-6815E358EC64}" dt="2023-10-11T16:07:48.393" v="1104" actId="1076"/>
        <pc:sldMkLst>
          <pc:docMk/>
          <pc:sldMk cId="352917984" sldId="280"/>
        </pc:sldMkLst>
        <pc:spChg chg="del">
          <ac:chgData name="Aine Rourke" userId="e1b7b7ab9b926a37" providerId="LiveId" clId="{53378A33-2533-4994-BA10-6815E358EC64}" dt="2023-10-11T16:07:20.150" v="1097" actId="478"/>
          <ac:spMkLst>
            <pc:docMk/>
            <pc:sldMk cId="352917984" sldId="280"/>
            <ac:spMk id="2" creationId="{9B37247A-E8E0-703F-77AF-A58A93C452A7}"/>
          </ac:spMkLst>
        </pc:spChg>
        <pc:spChg chg="del">
          <ac:chgData name="Aine Rourke" userId="e1b7b7ab9b926a37" providerId="LiveId" clId="{53378A33-2533-4994-BA10-6815E358EC64}" dt="2023-10-11T16:07:21.698" v="1098" actId="478"/>
          <ac:spMkLst>
            <pc:docMk/>
            <pc:sldMk cId="352917984" sldId="280"/>
            <ac:spMk id="3" creationId="{95A9274C-BCB5-68E9-CC28-7B411777C6B6}"/>
          </ac:spMkLst>
        </pc:spChg>
        <pc:spChg chg="add mod">
          <ac:chgData name="Aine Rourke" userId="e1b7b7ab9b926a37" providerId="LiveId" clId="{53378A33-2533-4994-BA10-6815E358EC64}" dt="2023-10-11T16:07:15.890" v="1096"/>
          <ac:spMkLst>
            <pc:docMk/>
            <pc:sldMk cId="352917984" sldId="280"/>
            <ac:spMk id="4" creationId="{C1886B8D-1534-96C2-1200-814005D05E97}"/>
          </ac:spMkLst>
        </pc:spChg>
        <pc:spChg chg="add mod">
          <ac:chgData name="Aine Rourke" userId="e1b7b7ab9b926a37" providerId="LiveId" clId="{53378A33-2533-4994-BA10-6815E358EC64}" dt="2023-10-11T16:07:15.890" v="1096"/>
          <ac:spMkLst>
            <pc:docMk/>
            <pc:sldMk cId="352917984" sldId="280"/>
            <ac:spMk id="5" creationId="{4D6597AF-7A5F-4EED-8B29-FCFE4991C06D}"/>
          </ac:spMkLst>
        </pc:spChg>
        <pc:picChg chg="add mod">
          <ac:chgData name="Aine Rourke" userId="e1b7b7ab9b926a37" providerId="LiveId" clId="{53378A33-2533-4994-BA10-6815E358EC64}" dt="2023-10-11T16:07:44.776" v="1102" actId="1076"/>
          <ac:picMkLst>
            <pc:docMk/>
            <pc:sldMk cId="352917984" sldId="280"/>
            <ac:picMk id="6" creationId="{6781EF17-61C5-8CC2-4629-512B6C5F8875}"/>
          </ac:picMkLst>
        </pc:picChg>
        <pc:picChg chg="add mod">
          <ac:chgData name="Aine Rourke" userId="e1b7b7ab9b926a37" providerId="LiveId" clId="{53378A33-2533-4994-BA10-6815E358EC64}" dt="2023-10-11T16:07:48.393" v="1104" actId="1076"/>
          <ac:picMkLst>
            <pc:docMk/>
            <pc:sldMk cId="352917984" sldId="280"/>
            <ac:picMk id="7" creationId="{1BD629CC-1BF1-2DC8-66DB-E0930B258978}"/>
          </ac:picMkLst>
        </pc:picChg>
        <pc:picChg chg="add mod">
          <ac:chgData name="Aine Rourke" userId="e1b7b7ab9b926a37" providerId="LiveId" clId="{53378A33-2533-4994-BA10-6815E358EC64}" dt="2023-10-11T16:07:46.590" v="1103" actId="1076"/>
          <ac:picMkLst>
            <pc:docMk/>
            <pc:sldMk cId="352917984" sldId="280"/>
            <ac:picMk id="8" creationId="{5BE02BB6-EC46-0AF7-6597-DC89C177729A}"/>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9DE73-5C65-4E19-8250-C3C4428A93F4}" type="doc">
      <dgm:prSet loTypeId="urn:microsoft.com/office/officeart/2005/8/layout/vProcess5" loCatId="process" qsTypeId="urn:microsoft.com/office/officeart/2005/8/quickstyle/simple1" qsCatId="simple" csTypeId="urn:microsoft.com/office/officeart/2005/8/colors/accent1_2" csCatId="accent1" phldr="1"/>
      <dgm:spPr/>
    </dgm:pt>
    <dgm:pt modelId="{52586A93-A5AE-454C-8EBE-64E740C0AF5C}">
      <dgm:prSet phldrT="[Text]"/>
      <dgm:spPr/>
      <dgm:t>
        <a:bodyPr/>
        <a:lstStyle/>
        <a:p>
          <a:r>
            <a:rPr lang="en-US" b="1" dirty="0">
              <a:solidFill>
                <a:schemeClr val="bg1"/>
              </a:solidFill>
              <a:latin typeface="+mj-lt"/>
              <a:ea typeface="+mj-ea"/>
              <a:cs typeface="+mj-cs"/>
            </a:rPr>
            <a:t>1. Next we need to convert all letters to lowercase……why?</a:t>
          </a:r>
          <a:endParaRPr lang="en-IE" b="1" dirty="0">
            <a:solidFill>
              <a:schemeClr val="bg1"/>
            </a:solidFill>
          </a:endParaRPr>
        </a:p>
      </dgm:t>
    </dgm:pt>
    <dgm:pt modelId="{91B2790B-7080-45B2-B68D-E287F239D3B5}" type="parTrans" cxnId="{80551A4A-B24B-4CD6-A681-E35C94B6D84D}">
      <dgm:prSet/>
      <dgm:spPr/>
      <dgm:t>
        <a:bodyPr/>
        <a:lstStyle/>
        <a:p>
          <a:endParaRPr lang="en-IE"/>
        </a:p>
      </dgm:t>
    </dgm:pt>
    <dgm:pt modelId="{FEA77987-E3F5-40ED-A531-19B139768447}" type="sibTrans" cxnId="{80551A4A-B24B-4CD6-A681-E35C94B6D84D}">
      <dgm:prSet/>
      <dgm:spPr/>
      <dgm:t>
        <a:bodyPr/>
        <a:lstStyle/>
        <a:p>
          <a:endParaRPr lang="en-IE"/>
        </a:p>
      </dgm:t>
    </dgm:pt>
    <dgm:pt modelId="{3CBD7ACE-49FD-448F-8832-F2E3F3956DAB}">
      <dgm:prSet phldrT="[Text]"/>
      <dgm:spPr/>
      <dgm:t>
        <a:bodyPr/>
        <a:lstStyle/>
        <a:p>
          <a:r>
            <a:rPr lang="en-IE" dirty="0"/>
            <a:t>3. If there is more than one way of doing this try and pick the most efficient</a:t>
          </a:r>
        </a:p>
      </dgm:t>
    </dgm:pt>
    <dgm:pt modelId="{545B85FC-0582-4B13-AD0A-17D1C9F3B651}" type="parTrans" cxnId="{32276201-21AA-4A45-BC6D-4389DEB13A52}">
      <dgm:prSet/>
      <dgm:spPr/>
      <dgm:t>
        <a:bodyPr/>
        <a:lstStyle/>
        <a:p>
          <a:endParaRPr lang="en-IE"/>
        </a:p>
      </dgm:t>
    </dgm:pt>
    <dgm:pt modelId="{902D095A-B2F2-41DA-A6C7-6052A31E151E}" type="sibTrans" cxnId="{32276201-21AA-4A45-BC6D-4389DEB13A52}">
      <dgm:prSet/>
      <dgm:spPr/>
      <dgm:t>
        <a:bodyPr/>
        <a:lstStyle/>
        <a:p>
          <a:endParaRPr lang="en-IE"/>
        </a:p>
      </dgm:t>
    </dgm:pt>
    <dgm:pt modelId="{FF1CD225-3CF5-4C44-B408-ED20188A8546}">
      <dgm:prSet phldrT="[Text]"/>
      <dgm:spPr/>
      <dgm:t>
        <a:bodyPr/>
        <a:lstStyle/>
        <a:p>
          <a:r>
            <a:rPr lang="en-US" b="1" dirty="0">
              <a:solidFill>
                <a:schemeClr val="bg1"/>
              </a:solidFill>
              <a:latin typeface="+mj-lt"/>
              <a:ea typeface="+mj-ea"/>
              <a:cs typeface="+mj-cs"/>
            </a:rPr>
            <a:t>2. How can you do this? Can your Python Reference sheet help with this?</a:t>
          </a:r>
          <a:endParaRPr lang="en-IE" b="1" dirty="0">
            <a:solidFill>
              <a:schemeClr val="bg1"/>
            </a:solidFill>
          </a:endParaRPr>
        </a:p>
      </dgm:t>
    </dgm:pt>
    <dgm:pt modelId="{47C24A66-6C55-4F38-AE5C-0DFE7CBC02A4}" type="sibTrans" cxnId="{9BF756A9-DEBF-4157-9F21-8662DBB806FF}">
      <dgm:prSet/>
      <dgm:spPr/>
      <dgm:t>
        <a:bodyPr/>
        <a:lstStyle/>
        <a:p>
          <a:endParaRPr lang="en-IE"/>
        </a:p>
      </dgm:t>
    </dgm:pt>
    <dgm:pt modelId="{2FAE55BD-B502-409E-91FE-B7A4D1EF9AA4}" type="parTrans" cxnId="{9BF756A9-DEBF-4157-9F21-8662DBB806FF}">
      <dgm:prSet/>
      <dgm:spPr/>
      <dgm:t>
        <a:bodyPr/>
        <a:lstStyle/>
        <a:p>
          <a:endParaRPr lang="en-IE"/>
        </a:p>
      </dgm:t>
    </dgm:pt>
    <dgm:pt modelId="{D2AAABE2-2F12-43B0-AFB7-FEE29C9ACF7D}" type="pres">
      <dgm:prSet presAssocID="{0E29DE73-5C65-4E19-8250-C3C4428A93F4}" presName="outerComposite" presStyleCnt="0">
        <dgm:presLayoutVars>
          <dgm:chMax val="5"/>
          <dgm:dir/>
          <dgm:resizeHandles val="exact"/>
        </dgm:presLayoutVars>
      </dgm:prSet>
      <dgm:spPr/>
    </dgm:pt>
    <dgm:pt modelId="{19A20394-E735-46EF-B259-40D2DD86FA81}" type="pres">
      <dgm:prSet presAssocID="{0E29DE73-5C65-4E19-8250-C3C4428A93F4}" presName="dummyMaxCanvas" presStyleCnt="0">
        <dgm:presLayoutVars/>
      </dgm:prSet>
      <dgm:spPr/>
    </dgm:pt>
    <dgm:pt modelId="{780D8677-5CA2-4AB3-B1EA-CC64D303003E}" type="pres">
      <dgm:prSet presAssocID="{0E29DE73-5C65-4E19-8250-C3C4428A93F4}" presName="ThreeNodes_1" presStyleLbl="node1" presStyleIdx="0" presStyleCnt="3">
        <dgm:presLayoutVars>
          <dgm:bulletEnabled val="1"/>
        </dgm:presLayoutVars>
      </dgm:prSet>
      <dgm:spPr/>
    </dgm:pt>
    <dgm:pt modelId="{CC007C2C-AF62-4111-9F8A-6E90E2570319}" type="pres">
      <dgm:prSet presAssocID="{0E29DE73-5C65-4E19-8250-C3C4428A93F4}" presName="ThreeNodes_2" presStyleLbl="node1" presStyleIdx="1" presStyleCnt="3">
        <dgm:presLayoutVars>
          <dgm:bulletEnabled val="1"/>
        </dgm:presLayoutVars>
      </dgm:prSet>
      <dgm:spPr/>
    </dgm:pt>
    <dgm:pt modelId="{845E2794-8307-46CD-B5B0-56456EEC8E39}" type="pres">
      <dgm:prSet presAssocID="{0E29DE73-5C65-4E19-8250-C3C4428A93F4}" presName="ThreeNodes_3" presStyleLbl="node1" presStyleIdx="2" presStyleCnt="3">
        <dgm:presLayoutVars>
          <dgm:bulletEnabled val="1"/>
        </dgm:presLayoutVars>
      </dgm:prSet>
      <dgm:spPr/>
    </dgm:pt>
    <dgm:pt modelId="{E8580535-A356-495F-AF3F-A294E02B0BA0}" type="pres">
      <dgm:prSet presAssocID="{0E29DE73-5C65-4E19-8250-C3C4428A93F4}" presName="ThreeConn_1-2" presStyleLbl="fgAccFollowNode1" presStyleIdx="0" presStyleCnt="2">
        <dgm:presLayoutVars>
          <dgm:bulletEnabled val="1"/>
        </dgm:presLayoutVars>
      </dgm:prSet>
      <dgm:spPr/>
    </dgm:pt>
    <dgm:pt modelId="{111E1347-56DA-47F0-8255-EBA7E540D4BD}" type="pres">
      <dgm:prSet presAssocID="{0E29DE73-5C65-4E19-8250-C3C4428A93F4}" presName="ThreeConn_2-3" presStyleLbl="fgAccFollowNode1" presStyleIdx="1" presStyleCnt="2">
        <dgm:presLayoutVars>
          <dgm:bulletEnabled val="1"/>
        </dgm:presLayoutVars>
      </dgm:prSet>
      <dgm:spPr/>
    </dgm:pt>
    <dgm:pt modelId="{1A07CBF4-0389-4BA7-80C5-C766EB6384DF}" type="pres">
      <dgm:prSet presAssocID="{0E29DE73-5C65-4E19-8250-C3C4428A93F4}" presName="ThreeNodes_1_text" presStyleLbl="node1" presStyleIdx="2" presStyleCnt="3">
        <dgm:presLayoutVars>
          <dgm:bulletEnabled val="1"/>
        </dgm:presLayoutVars>
      </dgm:prSet>
      <dgm:spPr/>
    </dgm:pt>
    <dgm:pt modelId="{5D18C0DA-08E3-45F1-889C-B031EB8004AB}" type="pres">
      <dgm:prSet presAssocID="{0E29DE73-5C65-4E19-8250-C3C4428A93F4}" presName="ThreeNodes_2_text" presStyleLbl="node1" presStyleIdx="2" presStyleCnt="3">
        <dgm:presLayoutVars>
          <dgm:bulletEnabled val="1"/>
        </dgm:presLayoutVars>
      </dgm:prSet>
      <dgm:spPr/>
    </dgm:pt>
    <dgm:pt modelId="{7B082D3E-3509-4A02-B40E-8245F9DFA2E3}" type="pres">
      <dgm:prSet presAssocID="{0E29DE73-5C65-4E19-8250-C3C4428A93F4}" presName="ThreeNodes_3_text" presStyleLbl="node1" presStyleIdx="2" presStyleCnt="3">
        <dgm:presLayoutVars>
          <dgm:bulletEnabled val="1"/>
        </dgm:presLayoutVars>
      </dgm:prSet>
      <dgm:spPr/>
    </dgm:pt>
  </dgm:ptLst>
  <dgm:cxnLst>
    <dgm:cxn modelId="{32276201-21AA-4A45-BC6D-4389DEB13A52}" srcId="{0E29DE73-5C65-4E19-8250-C3C4428A93F4}" destId="{3CBD7ACE-49FD-448F-8832-F2E3F3956DAB}" srcOrd="2" destOrd="0" parTransId="{545B85FC-0582-4B13-AD0A-17D1C9F3B651}" sibTransId="{902D095A-B2F2-41DA-A6C7-6052A31E151E}"/>
    <dgm:cxn modelId="{844E7B0A-6643-4098-BFE0-A20A786F0864}" type="presOf" srcId="{52586A93-A5AE-454C-8EBE-64E740C0AF5C}" destId="{780D8677-5CA2-4AB3-B1EA-CC64D303003E}" srcOrd="0" destOrd="0" presId="urn:microsoft.com/office/officeart/2005/8/layout/vProcess5"/>
    <dgm:cxn modelId="{80551A4A-B24B-4CD6-A681-E35C94B6D84D}" srcId="{0E29DE73-5C65-4E19-8250-C3C4428A93F4}" destId="{52586A93-A5AE-454C-8EBE-64E740C0AF5C}" srcOrd="0" destOrd="0" parTransId="{91B2790B-7080-45B2-B68D-E287F239D3B5}" sibTransId="{FEA77987-E3F5-40ED-A531-19B139768447}"/>
    <dgm:cxn modelId="{1EEDE253-9AC5-4B6D-8015-F2D31BF8D03C}" type="presOf" srcId="{FEA77987-E3F5-40ED-A531-19B139768447}" destId="{E8580535-A356-495F-AF3F-A294E02B0BA0}" srcOrd="0" destOrd="0" presId="urn:microsoft.com/office/officeart/2005/8/layout/vProcess5"/>
    <dgm:cxn modelId="{4BB47987-E8D4-40AE-B8B6-0A7CCB3F08AA}" type="presOf" srcId="{3CBD7ACE-49FD-448F-8832-F2E3F3956DAB}" destId="{845E2794-8307-46CD-B5B0-56456EEC8E39}" srcOrd="0" destOrd="0" presId="urn:microsoft.com/office/officeart/2005/8/layout/vProcess5"/>
    <dgm:cxn modelId="{9BF756A9-DEBF-4157-9F21-8662DBB806FF}" srcId="{0E29DE73-5C65-4E19-8250-C3C4428A93F4}" destId="{FF1CD225-3CF5-4C44-B408-ED20188A8546}" srcOrd="1" destOrd="0" parTransId="{2FAE55BD-B502-409E-91FE-B7A4D1EF9AA4}" sibTransId="{47C24A66-6C55-4F38-AE5C-0DFE7CBC02A4}"/>
    <dgm:cxn modelId="{55DC8DBF-38D3-4CD4-85A4-EA0C9E5997B3}" type="presOf" srcId="{3CBD7ACE-49FD-448F-8832-F2E3F3956DAB}" destId="{7B082D3E-3509-4A02-B40E-8245F9DFA2E3}" srcOrd="1" destOrd="0" presId="urn:microsoft.com/office/officeart/2005/8/layout/vProcess5"/>
    <dgm:cxn modelId="{C92914E3-5AB8-44FA-91A9-25E5D83E2246}" type="presOf" srcId="{FF1CD225-3CF5-4C44-B408-ED20188A8546}" destId="{CC007C2C-AF62-4111-9F8A-6E90E2570319}" srcOrd="0" destOrd="0" presId="urn:microsoft.com/office/officeart/2005/8/layout/vProcess5"/>
    <dgm:cxn modelId="{FA3350EB-817F-4B41-A9E6-29A0F67EDF03}" type="presOf" srcId="{0E29DE73-5C65-4E19-8250-C3C4428A93F4}" destId="{D2AAABE2-2F12-43B0-AFB7-FEE29C9ACF7D}" srcOrd="0" destOrd="0" presId="urn:microsoft.com/office/officeart/2005/8/layout/vProcess5"/>
    <dgm:cxn modelId="{420CD9F1-0406-4951-9ECB-55413D39F358}" type="presOf" srcId="{47C24A66-6C55-4F38-AE5C-0DFE7CBC02A4}" destId="{111E1347-56DA-47F0-8255-EBA7E540D4BD}" srcOrd="0" destOrd="0" presId="urn:microsoft.com/office/officeart/2005/8/layout/vProcess5"/>
    <dgm:cxn modelId="{D101B1F3-E1B3-4207-947D-A5FE217F318F}" type="presOf" srcId="{FF1CD225-3CF5-4C44-B408-ED20188A8546}" destId="{5D18C0DA-08E3-45F1-889C-B031EB8004AB}" srcOrd="1" destOrd="0" presId="urn:microsoft.com/office/officeart/2005/8/layout/vProcess5"/>
    <dgm:cxn modelId="{D22760F4-47B9-48DA-9959-39816D426D10}" type="presOf" srcId="{52586A93-A5AE-454C-8EBE-64E740C0AF5C}" destId="{1A07CBF4-0389-4BA7-80C5-C766EB6384DF}" srcOrd="1" destOrd="0" presId="urn:microsoft.com/office/officeart/2005/8/layout/vProcess5"/>
    <dgm:cxn modelId="{8436858A-7A3D-405E-8F53-E1664E871F5F}" type="presParOf" srcId="{D2AAABE2-2F12-43B0-AFB7-FEE29C9ACF7D}" destId="{19A20394-E735-46EF-B259-40D2DD86FA81}" srcOrd="0" destOrd="0" presId="urn:microsoft.com/office/officeart/2005/8/layout/vProcess5"/>
    <dgm:cxn modelId="{E5B1007A-73C4-4A80-90D3-295DFC23EBB7}" type="presParOf" srcId="{D2AAABE2-2F12-43B0-AFB7-FEE29C9ACF7D}" destId="{780D8677-5CA2-4AB3-B1EA-CC64D303003E}" srcOrd="1" destOrd="0" presId="urn:microsoft.com/office/officeart/2005/8/layout/vProcess5"/>
    <dgm:cxn modelId="{6F06937C-BF3E-4AEE-ABEE-DEA504349E47}" type="presParOf" srcId="{D2AAABE2-2F12-43B0-AFB7-FEE29C9ACF7D}" destId="{CC007C2C-AF62-4111-9F8A-6E90E2570319}" srcOrd="2" destOrd="0" presId="urn:microsoft.com/office/officeart/2005/8/layout/vProcess5"/>
    <dgm:cxn modelId="{B0D51F6A-C422-4EB5-83A5-0F5DC9D6393A}" type="presParOf" srcId="{D2AAABE2-2F12-43B0-AFB7-FEE29C9ACF7D}" destId="{845E2794-8307-46CD-B5B0-56456EEC8E39}" srcOrd="3" destOrd="0" presId="urn:microsoft.com/office/officeart/2005/8/layout/vProcess5"/>
    <dgm:cxn modelId="{4357C763-CB8F-4ED0-9DA0-67E209606B27}" type="presParOf" srcId="{D2AAABE2-2F12-43B0-AFB7-FEE29C9ACF7D}" destId="{E8580535-A356-495F-AF3F-A294E02B0BA0}" srcOrd="4" destOrd="0" presId="urn:microsoft.com/office/officeart/2005/8/layout/vProcess5"/>
    <dgm:cxn modelId="{163F4966-0783-4C88-A528-B8EB58462D83}" type="presParOf" srcId="{D2AAABE2-2F12-43B0-AFB7-FEE29C9ACF7D}" destId="{111E1347-56DA-47F0-8255-EBA7E540D4BD}" srcOrd="5" destOrd="0" presId="urn:microsoft.com/office/officeart/2005/8/layout/vProcess5"/>
    <dgm:cxn modelId="{B5BD462B-428E-47E3-9C7E-2E33D6843003}" type="presParOf" srcId="{D2AAABE2-2F12-43B0-AFB7-FEE29C9ACF7D}" destId="{1A07CBF4-0389-4BA7-80C5-C766EB6384DF}" srcOrd="6" destOrd="0" presId="urn:microsoft.com/office/officeart/2005/8/layout/vProcess5"/>
    <dgm:cxn modelId="{65C6F3E7-922C-40FB-B405-0DBEA8D8CEF9}" type="presParOf" srcId="{D2AAABE2-2F12-43B0-AFB7-FEE29C9ACF7D}" destId="{5D18C0DA-08E3-45F1-889C-B031EB8004AB}" srcOrd="7" destOrd="0" presId="urn:microsoft.com/office/officeart/2005/8/layout/vProcess5"/>
    <dgm:cxn modelId="{F3B41C20-53EB-442B-9B85-F234D609BDD1}" type="presParOf" srcId="{D2AAABE2-2F12-43B0-AFB7-FEE29C9ACF7D}" destId="{7B082D3E-3509-4A02-B40E-8245F9DFA2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3390B-A873-42C4-B967-B159C28BD42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74E97F8A-7AF2-4688-B7A0-AD9714FF2DEC}">
      <dgm:prSet/>
      <dgm:spPr/>
      <dgm:t>
        <a:bodyPr/>
        <a:lstStyle/>
        <a:p>
          <a:pPr>
            <a:lnSpc>
              <a:spcPct val="100000"/>
            </a:lnSpc>
          </a:pPr>
          <a:r>
            <a:rPr lang="en-US" dirty="0"/>
            <a:t>Can you change the code to make this a normal bar chart? What about a pie chart?</a:t>
          </a:r>
        </a:p>
      </dgm:t>
    </dgm:pt>
    <dgm:pt modelId="{54C321B8-206F-4F13-A827-DBAFAEE612D9}" type="parTrans" cxnId="{9B921F82-CB93-46B1-904D-79E827120F7B}">
      <dgm:prSet/>
      <dgm:spPr/>
      <dgm:t>
        <a:bodyPr/>
        <a:lstStyle/>
        <a:p>
          <a:endParaRPr lang="en-US"/>
        </a:p>
      </dgm:t>
    </dgm:pt>
    <dgm:pt modelId="{B0118C55-4C16-48A4-AC13-CCEE19285CFF}" type="sibTrans" cxnId="{9B921F82-CB93-46B1-904D-79E827120F7B}">
      <dgm:prSet/>
      <dgm:spPr/>
      <dgm:t>
        <a:bodyPr/>
        <a:lstStyle/>
        <a:p>
          <a:endParaRPr lang="en-US"/>
        </a:p>
      </dgm:t>
    </dgm:pt>
    <dgm:pt modelId="{9E04F4FC-C0A4-41CC-B788-43B85266A054}">
      <dgm:prSet/>
      <dgm:spPr/>
      <dgm:t>
        <a:bodyPr/>
        <a:lstStyle/>
        <a:p>
          <a:pPr>
            <a:lnSpc>
              <a:spcPct val="100000"/>
            </a:lnSpc>
          </a:pPr>
          <a:r>
            <a:rPr lang="en-US" dirty="0"/>
            <a:t>What graph is easiest to read?</a:t>
          </a:r>
        </a:p>
      </dgm:t>
    </dgm:pt>
    <dgm:pt modelId="{228A73DF-F500-489A-A4CA-F0128FDF854C}" type="parTrans" cxnId="{BE4A93E1-237E-438B-B0E9-BD0B7CB18E5E}">
      <dgm:prSet/>
      <dgm:spPr/>
      <dgm:t>
        <a:bodyPr/>
        <a:lstStyle/>
        <a:p>
          <a:endParaRPr lang="en-US"/>
        </a:p>
      </dgm:t>
    </dgm:pt>
    <dgm:pt modelId="{4A557A5E-EE89-45CB-B487-DF492AC6B03E}" type="sibTrans" cxnId="{BE4A93E1-237E-438B-B0E9-BD0B7CB18E5E}">
      <dgm:prSet/>
      <dgm:spPr/>
      <dgm:t>
        <a:bodyPr/>
        <a:lstStyle/>
        <a:p>
          <a:endParaRPr lang="en-US"/>
        </a:p>
      </dgm:t>
    </dgm:pt>
    <dgm:pt modelId="{F9CBCF2A-0C4E-4E01-9B54-EF6FF662B131}">
      <dgm:prSet phldr="0"/>
      <dgm:spPr/>
      <dgm:t>
        <a:bodyPr/>
        <a:lstStyle/>
        <a:p>
          <a:pPr>
            <a:lnSpc>
              <a:spcPct val="100000"/>
            </a:lnSpc>
          </a:pPr>
          <a:r>
            <a:rPr lang="en-US" b="0" dirty="0">
              <a:solidFill>
                <a:schemeClr val="tx1"/>
              </a:solidFill>
              <a:latin typeface="+mn-lt"/>
            </a:rPr>
            <a:t>Change the layout....what </a:t>
          </a:r>
          <a:r>
            <a:rPr lang="en-US" b="0" dirty="0" err="1">
              <a:solidFill>
                <a:schemeClr val="tx1"/>
              </a:solidFill>
              <a:latin typeface="+mn-lt"/>
            </a:rPr>
            <a:t>colour</a:t>
          </a:r>
          <a:r>
            <a:rPr lang="en-US" b="0" dirty="0">
              <a:solidFill>
                <a:schemeClr val="tx1"/>
              </a:solidFill>
              <a:latin typeface="+mn-lt"/>
            </a:rPr>
            <a:t> would you like? Is the font big enough? Do you like the font?</a:t>
          </a:r>
        </a:p>
      </dgm:t>
    </dgm:pt>
    <dgm:pt modelId="{E9D8558F-7EDD-46B5-AE1A-57877D1393A1}" type="parTrans" cxnId="{E826FFBA-1068-49A9-9F04-8AF48BBB8192}">
      <dgm:prSet/>
      <dgm:spPr/>
    </dgm:pt>
    <dgm:pt modelId="{17970E7B-8F36-4F42-8BEB-987875E170F1}" type="sibTrans" cxnId="{E826FFBA-1068-49A9-9F04-8AF48BBB8192}">
      <dgm:prSet/>
      <dgm:spPr/>
      <dgm:t>
        <a:bodyPr/>
        <a:lstStyle/>
        <a:p>
          <a:endParaRPr lang="en-US"/>
        </a:p>
      </dgm:t>
    </dgm:pt>
    <dgm:pt modelId="{D0258CD5-DB88-4BB0-BDA5-A270CC6519EC}" type="pres">
      <dgm:prSet presAssocID="{5773390B-A873-42C4-B967-B159C28BD42E}" presName="root" presStyleCnt="0">
        <dgm:presLayoutVars>
          <dgm:dir/>
          <dgm:resizeHandles val="exact"/>
        </dgm:presLayoutVars>
      </dgm:prSet>
      <dgm:spPr/>
    </dgm:pt>
    <dgm:pt modelId="{70001DA3-FDC0-4B0E-B6EE-1125250B6DB2}" type="pres">
      <dgm:prSet presAssocID="{74E97F8A-7AF2-4688-B7A0-AD9714FF2DEC}" presName="compNode" presStyleCnt="0"/>
      <dgm:spPr/>
    </dgm:pt>
    <dgm:pt modelId="{A9CC0691-CA03-4D9B-9824-C975EC633558}" type="pres">
      <dgm:prSet presAssocID="{74E97F8A-7AF2-4688-B7A0-AD9714FF2DEC}" presName="bgRect" presStyleLbl="bgShp" presStyleIdx="0" presStyleCnt="3" custLinFactNeighborX="293" custLinFactNeighborY="702"/>
      <dgm:spPr/>
    </dgm:pt>
    <dgm:pt modelId="{4FA9CA5C-48A6-4F2F-86EE-8F11E696260D}" type="pres">
      <dgm:prSet presAssocID="{74E97F8A-7AF2-4688-B7A0-AD9714FF2D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12F2470D-13B1-4B02-97B5-744B226BB319}" type="pres">
      <dgm:prSet presAssocID="{74E97F8A-7AF2-4688-B7A0-AD9714FF2DEC}" presName="spaceRect" presStyleCnt="0"/>
      <dgm:spPr/>
    </dgm:pt>
    <dgm:pt modelId="{AC321E24-B1FE-49A2-8796-BD78AFF9EFA0}" type="pres">
      <dgm:prSet presAssocID="{74E97F8A-7AF2-4688-B7A0-AD9714FF2DEC}" presName="parTx" presStyleLbl="revTx" presStyleIdx="0" presStyleCnt="3">
        <dgm:presLayoutVars>
          <dgm:chMax val="0"/>
          <dgm:chPref val="0"/>
        </dgm:presLayoutVars>
      </dgm:prSet>
      <dgm:spPr/>
    </dgm:pt>
    <dgm:pt modelId="{6F798E56-88F2-42C6-A762-F0BFA9058811}" type="pres">
      <dgm:prSet presAssocID="{B0118C55-4C16-48A4-AC13-CCEE19285CFF}" presName="sibTrans" presStyleCnt="0"/>
      <dgm:spPr/>
    </dgm:pt>
    <dgm:pt modelId="{B015A67C-182E-4946-8F3E-05FE4A0AEFC5}" type="pres">
      <dgm:prSet presAssocID="{9E04F4FC-C0A4-41CC-B788-43B85266A054}" presName="compNode" presStyleCnt="0"/>
      <dgm:spPr/>
    </dgm:pt>
    <dgm:pt modelId="{4951A5EC-8901-4F91-8819-FA427F122958}" type="pres">
      <dgm:prSet presAssocID="{9E04F4FC-C0A4-41CC-B788-43B85266A054}" presName="bgRect" presStyleLbl="bgShp" presStyleIdx="1" presStyleCnt="3"/>
      <dgm:spPr/>
    </dgm:pt>
    <dgm:pt modelId="{FE09B5BD-D83C-4FB9-9EEB-CEF52E059DEC}" type="pres">
      <dgm:prSet presAssocID="{9E04F4FC-C0A4-41CC-B788-43B85266A0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4CCDAF0-2587-4EEA-B1C8-93077CABA096}" type="pres">
      <dgm:prSet presAssocID="{9E04F4FC-C0A4-41CC-B788-43B85266A054}" presName="spaceRect" presStyleCnt="0"/>
      <dgm:spPr/>
    </dgm:pt>
    <dgm:pt modelId="{F705BBA0-3E84-4545-A3D1-815F9541157A}" type="pres">
      <dgm:prSet presAssocID="{9E04F4FC-C0A4-41CC-B788-43B85266A054}" presName="parTx" presStyleLbl="revTx" presStyleIdx="1" presStyleCnt="3">
        <dgm:presLayoutVars>
          <dgm:chMax val="0"/>
          <dgm:chPref val="0"/>
        </dgm:presLayoutVars>
      </dgm:prSet>
      <dgm:spPr/>
    </dgm:pt>
    <dgm:pt modelId="{A29B7102-0AAB-4528-B643-0AC19189F100}" type="pres">
      <dgm:prSet presAssocID="{4A557A5E-EE89-45CB-B487-DF492AC6B03E}" presName="sibTrans" presStyleCnt="0"/>
      <dgm:spPr/>
    </dgm:pt>
    <dgm:pt modelId="{96B54077-6396-45D0-876C-633C3CE32AB2}" type="pres">
      <dgm:prSet presAssocID="{F9CBCF2A-0C4E-4E01-9B54-EF6FF662B131}" presName="compNode" presStyleCnt="0"/>
      <dgm:spPr/>
    </dgm:pt>
    <dgm:pt modelId="{AA06516F-5023-467F-808E-2ED158D83F59}" type="pres">
      <dgm:prSet presAssocID="{F9CBCF2A-0C4E-4E01-9B54-EF6FF662B131}" presName="bgRect" presStyleLbl="bgShp" presStyleIdx="2" presStyleCnt="3"/>
      <dgm:spPr/>
    </dgm:pt>
    <dgm:pt modelId="{4889EB68-C84A-4964-8D66-AEFC0FBB6EB9}" type="pres">
      <dgm:prSet presAssocID="{F9CBCF2A-0C4E-4E01-9B54-EF6FF662B1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lette"/>
        </a:ext>
      </dgm:extLst>
    </dgm:pt>
    <dgm:pt modelId="{8941D2F0-2FF8-4E4C-8296-1471C2AA5982}" type="pres">
      <dgm:prSet presAssocID="{F9CBCF2A-0C4E-4E01-9B54-EF6FF662B131}" presName="spaceRect" presStyleCnt="0"/>
      <dgm:spPr/>
    </dgm:pt>
    <dgm:pt modelId="{13A99B1B-ABAA-4DB7-BA7F-1C7D1FFD2A60}" type="pres">
      <dgm:prSet presAssocID="{F9CBCF2A-0C4E-4E01-9B54-EF6FF662B131}" presName="parTx" presStyleLbl="revTx" presStyleIdx="2" presStyleCnt="3">
        <dgm:presLayoutVars>
          <dgm:chMax val="0"/>
          <dgm:chPref val="0"/>
        </dgm:presLayoutVars>
      </dgm:prSet>
      <dgm:spPr/>
    </dgm:pt>
  </dgm:ptLst>
  <dgm:cxnLst>
    <dgm:cxn modelId="{E2864600-0786-41D9-90E6-E5A67CF41ED6}" type="presOf" srcId="{74E97F8A-7AF2-4688-B7A0-AD9714FF2DEC}" destId="{AC321E24-B1FE-49A2-8796-BD78AFF9EFA0}" srcOrd="0" destOrd="0" presId="urn:microsoft.com/office/officeart/2018/2/layout/IconVerticalSolidList"/>
    <dgm:cxn modelId="{9199171D-D0C6-4399-97BF-A948FE5BD6EC}" type="presOf" srcId="{F9CBCF2A-0C4E-4E01-9B54-EF6FF662B131}" destId="{13A99B1B-ABAA-4DB7-BA7F-1C7D1FFD2A60}" srcOrd="0" destOrd="0" presId="urn:microsoft.com/office/officeart/2018/2/layout/IconVerticalSolidList"/>
    <dgm:cxn modelId="{A4B9CA31-EEF4-4A99-B53F-4EF25D7D0A7C}" type="presOf" srcId="{5773390B-A873-42C4-B967-B159C28BD42E}" destId="{D0258CD5-DB88-4BB0-BDA5-A270CC6519EC}" srcOrd="0" destOrd="0" presId="urn:microsoft.com/office/officeart/2018/2/layout/IconVerticalSolidList"/>
    <dgm:cxn modelId="{9B921F82-CB93-46B1-904D-79E827120F7B}" srcId="{5773390B-A873-42C4-B967-B159C28BD42E}" destId="{74E97F8A-7AF2-4688-B7A0-AD9714FF2DEC}" srcOrd="0" destOrd="0" parTransId="{54C321B8-206F-4F13-A827-DBAFAEE612D9}" sibTransId="{B0118C55-4C16-48A4-AC13-CCEE19285CFF}"/>
    <dgm:cxn modelId="{3C8BB8AE-24A0-4203-9BEC-8C5F70DF1E68}" type="presOf" srcId="{9E04F4FC-C0A4-41CC-B788-43B85266A054}" destId="{F705BBA0-3E84-4545-A3D1-815F9541157A}" srcOrd="0" destOrd="0" presId="urn:microsoft.com/office/officeart/2018/2/layout/IconVerticalSolidList"/>
    <dgm:cxn modelId="{E826FFBA-1068-49A9-9F04-8AF48BBB8192}" srcId="{5773390B-A873-42C4-B967-B159C28BD42E}" destId="{F9CBCF2A-0C4E-4E01-9B54-EF6FF662B131}" srcOrd="2" destOrd="0" parTransId="{E9D8558F-7EDD-46B5-AE1A-57877D1393A1}" sibTransId="{17970E7B-8F36-4F42-8BEB-987875E170F1}"/>
    <dgm:cxn modelId="{BE4A93E1-237E-438B-B0E9-BD0B7CB18E5E}" srcId="{5773390B-A873-42C4-B967-B159C28BD42E}" destId="{9E04F4FC-C0A4-41CC-B788-43B85266A054}" srcOrd="1" destOrd="0" parTransId="{228A73DF-F500-489A-A4CA-F0128FDF854C}" sibTransId="{4A557A5E-EE89-45CB-B487-DF492AC6B03E}"/>
    <dgm:cxn modelId="{92B41DA9-7E5D-4CEF-9DE5-95DE05D8DAA2}" type="presParOf" srcId="{D0258CD5-DB88-4BB0-BDA5-A270CC6519EC}" destId="{70001DA3-FDC0-4B0E-B6EE-1125250B6DB2}" srcOrd="0" destOrd="0" presId="urn:microsoft.com/office/officeart/2018/2/layout/IconVerticalSolidList"/>
    <dgm:cxn modelId="{B8C3230D-EB18-4730-858D-0FB25CB1DF46}" type="presParOf" srcId="{70001DA3-FDC0-4B0E-B6EE-1125250B6DB2}" destId="{A9CC0691-CA03-4D9B-9824-C975EC633558}" srcOrd="0" destOrd="0" presId="urn:microsoft.com/office/officeart/2018/2/layout/IconVerticalSolidList"/>
    <dgm:cxn modelId="{416AF583-E4C9-42AA-BE9C-9C0D9B7EB848}" type="presParOf" srcId="{70001DA3-FDC0-4B0E-B6EE-1125250B6DB2}" destId="{4FA9CA5C-48A6-4F2F-86EE-8F11E696260D}" srcOrd="1" destOrd="0" presId="urn:microsoft.com/office/officeart/2018/2/layout/IconVerticalSolidList"/>
    <dgm:cxn modelId="{AE6C8D98-FDA9-468A-BA5B-DF7D6FE01B54}" type="presParOf" srcId="{70001DA3-FDC0-4B0E-B6EE-1125250B6DB2}" destId="{12F2470D-13B1-4B02-97B5-744B226BB319}" srcOrd="2" destOrd="0" presId="urn:microsoft.com/office/officeart/2018/2/layout/IconVerticalSolidList"/>
    <dgm:cxn modelId="{78ED571F-2F44-423A-827B-EB793F4AF71D}" type="presParOf" srcId="{70001DA3-FDC0-4B0E-B6EE-1125250B6DB2}" destId="{AC321E24-B1FE-49A2-8796-BD78AFF9EFA0}" srcOrd="3" destOrd="0" presId="urn:microsoft.com/office/officeart/2018/2/layout/IconVerticalSolidList"/>
    <dgm:cxn modelId="{63ADB1A8-4E78-40C5-8885-59916757A554}" type="presParOf" srcId="{D0258CD5-DB88-4BB0-BDA5-A270CC6519EC}" destId="{6F798E56-88F2-42C6-A762-F0BFA9058811}" srcOrd="1" destOrd="0" presId="urn:microsoft.com/office/officeart/2018/2/layout/IconVerticalSolidList"/>
    <dgm:cxn modelId="{8DF91E81-9784-4713-91CF-A5AB46CDF9C3}" type="presParOf" srcId="{D0258CD5-DB88-4BB0-BDA5-A270CC6519EC}" destId="{B015A67C-182E-4946-8F3E-05FE4A0AEFC5}" srcOrd="2" destOrd="0" presId="urn:microsoft.com/office/officeart/2018/2/layout/IconVerticalSolidList"/>
    <dgm:cxn modelId="{0FCC11F2-4002-4E67-9C02-9A20EB22C28B}" type="presParOf" srcId="{B015A67C-182E-4946-8F3E-05FE4A0AEFC5}" destId="{4951A5EC-8901-4F91-8819-FA427F122958}" srcOrd="0" destOrd="0" presId="urn:microsoft.com/office/officeart/2018/2/layout/IconVerticalSolidList"/>
    <dgm:cxn modelId="{512CA06D-310E-4359-8C7A-32E05F2FFE3C}" type="presParOf" srcId="{B015A67C-182E-4946-8F3E-05FE4A0AEFC5}" destId="{FE09B5BD-D83C-4FB9-9EEB-CEF52E059DEC}" srcOrd="1" destOrd="0" presId="urn:microsoft.com/office/officeart/2018/2/layout/IconVerticalSolidList"/>
    <dgm:cxn modelId="{065EBD6C-040E-4A20-B75C-04D6FEFCF535}" type="presParOf" srcId="{B015A67C-182E-4946-8F3E-05FE4A0AEFC5}" destId="{44CCDAF0-2587-4EEA-B1C8-93077CABA096}" srcOrd="2" destOrd="0" presId="urn:microsoft.com/office/officeart/2018/2/layout/IconVerticalSolidList"/>
    <dgm:cxn modelId="{5C4799FB-554B-4D9F-83B5-55C4C987293F}" type="presParOf" srcId="{B015A67C-182E-4946-8F3E-05FE4A0AEFC5}" destId="{F705BBA0-3E84-4545-A3D1-815F9541157A}" srcOrd="3" destOrd="0" presId="urn:microsoft.com/office/officeart/2018/2/layout/IconVerticalSolidList"/>
    <dgm:cxn modelId="{11A7C3D4-BE57-44D0-86E7-64A0645250EF}" type="presParOf" srcId="{D0258CD5-DB88-4BB0-BDA5-A270CC6519EC}" destId="{A29B7102-0AAB-4528-B643-0AC19189F100}" srcOrd="3" destOrd="0" presId="urn:microsoft.com/office/officeart/2018/2/layout/IconVerticalSolidList"/>
    <dgm:cxn modelId="{7DCCCED8-FF9C-4638-820D-F928D8E0780C}" type="presParOf" srcId="{D0258CD5-DB88-4BB0-BDA5-A270CC6519EC}" destId="{96B54077-6396-45D0-876C-633C3CE32AB2}" srcOrd="4" destOrd="0" presId="urn:microsoft.com/office/officeart/2018/2/layout/IconVerticalSolidList"/>
    <dgm:cxn modelId="{7C2619FF-70C7-4B39-AD67-879B369DA5C6}" type="presParOf" srcId="{96B54077-6396-45D0-876C-633C3CE32AB2}" destId="{AA06516F-5023-467F-808E-2ED158D83F59}" srcOrd="0" destOrd="0" presId="urn:microsoft.com/office/officeart/2018/2/layout/IconVerticalSolidList"/>
    <dgm:cxn modelId="{FBE885C8-23B7-4171-83E8-839B7CD82734}" type="presParOf" srcId="{96B54077-6396-45D0-876C-633C3CE32AB2}" destId="{4889EB68-C84A-4964-8D66-AEFC0FBB6EB9}" srcOrd="1" destOrd="0" presId="urn:microsoft.com/office/officeart/2018/2/layout/IconVerticalSolidList"/>
    <dgm:cxn modelId="{7337451C-926F-4E98-B68C-57F509480B12}" type="presParOf" srcId="{96B54077-6396-45D0-876C-633C3CE32AB2}" destId="{8941D2F0-2FF8-4E4C-8296-1471C2AA5982}" srcOrd="2" destOrd="0" presId="urn:microsoft.com/office/officeart/2018/2/layout/IconVerticalSolidList"/>
    <dgm:cxn modelId="{ADD5685A-B2DC-4D2E-BD58-B9946C00F5D3}" type="presParOf" srcId="{96B54077-6396-45D0-876C-633C3CE32AB2}" destId="{13A99B1B-ABAA-4DB7-BA7F-1C7D1FFD2A6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8677-5CA2-4AB3-B1EA-CC64D303003E}">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latin typeface="+mj-lt"/>
              <a:ea typeface="+mj-ea"/>
              <a:cs typeface="+mj-cs"/>
            </a:rPr>
            <a:t>1. Next we need to convert all letters to lowercase……why?</a:t>
          </a:r>
          <a:endParaRPr lang="en-IE" sz="3000" b="1" kern="1200" dirty="0">
            <a:solidFill>
              <a:schemeClr val="bg1"/>
            </a:solidFill>
          </a:endParaRPr>
        </a:p>
      </dsp:txBody>
      <dsp:txXfrm>
        <a:off x="47612" y="47612"/>
        <a:ext cx="5154651" cy="1530376"/>
      </dsp:txXfrm>
    </dsp:sp>
    <dsp:sp modelId="{CC007C2C-AF62-4111-9F8A-6E90E2570319}">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latin typeface="+mj-lt"/>
              <a:ea typeface="+mj-ea"/>
              <a:cs typeface="+mj-cs"/>
            </a:rPr>
            <a:t>2. How can you do this? Can your Python Reference sheet help with this?</a:t>
          </a:r>
          <a:endParaRPr lang="en-IE" sz="3000" b="1" kern="1200" dirty="0">
            <a:solidFill>
              <a:schemeClr val="bg1"/>
            </a:solidFill>
          </a:endParaRPr>
        </a:p>
      </dsp:txBody>
      <dsp:txXfrm>
        <a:off x="657211" y="1944145"/>
        <a:ext cx="5147335" cy="1530376"/>
      </dsp:txXfrm>
    </dsp:sp>
    <dsp:sp modelId="{845E2794-8307-46CD-B5B0-56456EEC8E39}">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IE" sz="3000" kern="1200" dirty="0"/>
            <a:t>3. If there is more than one way of doing this try and pick the most efficient</a:t>
          </a:r>
        </a:p>
      </dsp:txBody>
      <dsp:txXfrm>
        <a:off x="1266811" y="3840678"/>
        <a:ext cx="5147335" cy="1530376"/>
      </dsp:txXfrm>
    </dsp:sp>
    <dsp:sp modelId="{E8580535-A356-495F-AF3F-A294E02B0BA0}">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E" sz="3600" kern="1200"/>
        </a:p>
      </dsp:txBody>
      <dsp:txXfrm>
        <a:off x="6089903" y="1232746"/>
        <a:ext cx="581152" cy="795122"/>
      </dsp:txXfrm>
    </dsp:sp>
    <dsp:sp modelId="{111E1347-56DA-47F0-8255-EBA7E540D4BD}">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IE" sz="3600" kern="1200"/>
        </a:p>
      </dsp:txBody>
      <dsp:txXfrm>
        <a:off x="6699503" y="3118442"/>
        <a:ext cx="581152" cy="795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C0691-CA03-4D9B-9824-C975EC633558}">
      <dsp:nvSpPr>
        <dsp:cNvPr id="0" name=""/>
        <dsp:cNvSpPr/>
      </dsp:nvSpPr>
      <dsp:spPr>
        <a:xfrm>
          <a:off x="0" y="10102"/>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9CA5C-48A6-4F2F-86EE-8F11E696260D}">
      <dsp:nvSpPr>
        <dsp:cNvPr id="0" name=""/>
        <dsp:cNvSpPr/>
      </dsp:nvSpPr>
      <dsp:spPr>
        <a:xfrm>
          <a:off x="410350" y="305799"/>
          <a:ext cx="746091" cy="746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21E24-B1FE-49A2-8796-BD78AFF9EFA0}">
      <dsp:nvSpPr>
        <dsp:cNvPr id="0" name=""/>
        <dsp:cNvSpPr/>
      </dsp:nvSpPr>
      <dsp:spPr>
        <a:xfrm>
          <a:off x="1566792" y="579"/>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kern="1200" dirty="0"/>
            <a:t>Can you change the code to make this a normal bar chart? What about a pie chart?</a:t>
          </a:r>
        </a:p>
      </dsp:txBody>
      <dsp:txXfrm>
        <a:off x="1566792" y="579"/>
        <a:ext cx="4932631" cy="1356530"/>
      </dsp:txXfrm>
    </dsp:sp>
    <dsp:sp modelId="{4951A5EC-8901-4F91-8819-FA427F122958}">
      <dsp:nvSpPr>
        <dsp:cNvPr id="0" name=""/>
        <dsp:cNvSpPr/>
      </dsp:nvSpPr>
      <dsp:spPr>
        <a:xfrm>
          <a:off x="0" y="1696243"/>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9B5BD-D83C-4FB9-9EEB-CEF52E059DEC}">
      <dsp:nvSpPr>
        <dsp:cNvPr id="0" name=""/>
        <dsp:cNvSpPr/>
      </dsp:nvSpPr>
      <dsp:spPr>
        <a:xfrm>
          <a:off x="410350" y="2001462"/>
          <a:ext cx="746091" cy="746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5BBA0-3E84-4545-A3D1-815F9541157A}">
      <dsp:nvSpPr>
        <dsp:cNvPr id="0" name=""/>
        <dsp:cNvSpPr/>
      </dsp:nvSpPr>
      <dsp:spPr>
        <a:xfrm>
          <a:off x="1566792" y="1696243"/>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kern="1200" dirty="0"/>
            <a:t>What graph is easiest to read?</a:t>
          </a:r>
        </a:p>
      </dsp:txBody>
      <dsp:txXfrm>
        <a:off x="1566792" y="1696243"/>
        <a:ext cx="4932631" cy="1356530"/>
      </dsp:txXfrm>
    </dsp:sp>
    <dsp:sp modelId="{AA06516F-5023-467F-808E-2ED158D83F59}">
      <dsp:nvSpPr>
        <dsp:cNvPr id="0" name=""/>
        <dsp:cNvSpPr/>
      </dsp:nvSpPr>
      <dsp:spPr>
        <a:xfrm>
          <a:off x="0" y="3391906"/>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9EB68-C84A-4964-8D66-AEFC0FBB6EB9}">
      <dsp:nvSpPr>
        <dsp:cNvPr id="0" name=""/>
        <dsp:cNvSpPr/>
      </dsp:nvSpPr>
      <dsp:spPr>
        <a:xfrm>
          <a:off x="410350" y="3697125"/>
          <a:ext cx="746091" cy="746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99B1B-ABAA-4DB7-BA7F-1C7D1FFD2A60}">
      <dsp:nvSpPr>
        <dsp:cNvPr id="0" name=""/>
        <dsp:cNvSpPr/>
      </dsp:nvSpPr>
      <dsp:spPr>
        <a:xfrm>
          <a:off x="1566792" y="3391906"/>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b="0" kern="1200" dirty="0">
              <a:solidFill>
                <a:schemeClr val="tx1"/>
              </a:solidFill>
              <a:latin typeface="+mn-lt"/>
            </a:rPr>
            <a:t>Change the layout....what </a:t>
          </a:r>
          <a:r>
            <a:rPr lang="en-US" sz="2200" b="0" kern="1200" dirty="0" err="1">
              <a:solidFill>
                <a:schemeClr val="tx1"/>
              </a:solidFill>
              <a:latin typeface="+mn-lt"/>
            </a:rPr>
            <a:t>colour</a:t>
          </a:r>
          <a:r>
            <a:rPr lang="en-US" sz="2200" b="0" kern="1200" dirty="0">
              <a:solidFill>
                <a:schemeClr val="tx1"/>
              </a:solidFill>
              <a:latin typeface="+mn-lt"/>
            </a:rPr>
            <a:t> would you like? Is the font big enough? Do you like the font?</a:t>
          </a:r>
        </a:p>
      </dsp:txBody>
      <dsp:txXfrm>
        <a:off x="1566792" y="3391906"/>
        <a:ext cx="4932631" cy="13565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77458-DC1A-4718-B552-045A35310FDE}" type="datetimeFigureOut">
              <a:rPr lang="en-IE" smtClean="0"/>
              <a:t>02/10/2023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6C64C-1B83-4590-A7B5-3A03450393FC}" type="slidenum">
              <a:rPr lang="en-IE" smtClean="0"/>
              <a:t>‹#›</a:t>
            </a:fld>
            <a:endParaRPr lang="en-IE"/>
          </a:p>
        </p:txBody>
      </p:sp>
    </p:spTree>
    <p:extLst>
      <p:ext uri="{BB962C8B-B14F-4D97-AF65-F5344CB8AC3E}">
        <p14:creationId xmlns:p14="http://schemas.microsoft.com/office/powerpoint/2010/main" val="667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1</a:t>
            </a:fld>
            <a:endParaRPr lang="en-IE"/>
          </a:p>
        </p:txBody>
      </p:sp>
    </p:spTree>
    <p:extLst>
      <p:ext uri="{BB962C8B-B14F-4D97-AF65-F5344CB8AC3E}">
        <p14:creationId xmlns:p14="http://schemas.microsoft.com/office/powerpoint/2010/main" val="91106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629"/>
                </a:solidFill>
                <a:effectLst/>
                <a:latin typeface="-apple-system"/>
              </a:rPr>
              <a:t>This searches for groups that have </a:t>
            </a:r>
            <a:r>
              <a:rPr lang="en-US" b="0" i="0" dirty="0" err="1">
                <a:solidFill>
                  <a:srgbClr val="232629"/>
                </a:solidFill>
                <a:effectLst/>
                <a:latin typeface="-apple-system"/>
              </a:rPr>
              <a:t>alphanumerics</a:t>
            </a:r>
            <a:r>
              <a:rPr lang="en-US" b="0" i="0" dirty="0">
                <a:solidFill>
                  <a:srgbClr val="232629"/>
                </a:solidFill>
                <a:effectLst/>
                <a:latin typeface="-apple-system"/>
              </a:rPr>
              <a:t> (that's the </a:t>
            </a:r>
            <a:r>
              <a:rPr lang="en-US" dirty="0"/>
              <a:t>\w</a:t>
            </a:r>
            <a:r>
              <a:rPr lang="en-US" b="0" i="0" dirty="0">
                <a:solidFill>
                  <a:srgbClr val="232629"/>
                </a:solidFill>
                <a:effectLst/>
                <a:latin typeface="-apple-system"/>
              </a:rPr>
              <a:t> part) or apostrophes (which is also in those square brackets) that are 1 or longer. Whitespaces aren’t either of these so it gets split into words.</a:t>
            </a:r>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4</a:t>
            </a:fld>
            <a:endParaRPr lang="en-IE"/>
          </a:p>
        </p:txBody>
      </p:sp>
    </p:spTree>
    <p:extLst>
      <p:ext uri="{BB962C8B-B14F-4D97-AF65-F5344CB8AC3E}">
        <p14:creationId xmlns:p14="http://schemas.microsoft.com/office/powerpoint/2010/main" val="25574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629"/>
                </a:solidFill>
                <a:effectLst/>
                <a:latin typeface="-apple-system"/>
              </a:rPr>
              <a:t>This searches for groups that have </a:t>
            </a:r>
            <a:r>
              <a:rPr lang="en-US" b="0" i="0" dirty="0" err="1">
                <a:solidFill>
                  <a:srgbClr val="232629"/>
                </a:solidFill>
                <a:effectLst/>
                <a:latin typeface="-apple-system"/>
              </a:rPr>
              <a:t>alphanumerics</a:t>
            </a:r>
            <a:r>
              <a:rPr lang="en-US" b="0" i="0" dirty="0">
                <a:solidFill>
                  <a:srgbClr val="232629"/>
                </a:solidFill>
                <a:effectLst/>
                <a:latin typeface="-apple-system"/>
              </a:rPr>
              <a:t> (that's the </a:t>
            </a:r>
            <a:r>
              <a:rPr lang="en-US" dirty="0"/>
              <a:t>\w</a:t>
            </a:r>
            <a:r>
              <a:rPr lang="en-US" b="0" i="0" dirty="0">
                <a:solidFill>
                  <a:srgbClr val="232629"/>
                </a:solidFill>
                <a:effectLst/>
                <a:latin typeface="-apple-system"/>
              </a:rPr>
              <a:t> part) or apostrophes (which is also in those square brackets) that are 1 or longer. Whitespaces aren’t either of these so it gets split into words.</a:t>
            </a:r>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5</a:t>
            </a:fld>
            <a:endParaRPr lang="en-IE"/>
          </a:p>
        </p:txBody>
      </p:sp>
    </p:spTree>
    <p:extLst>
      <p:ext uri="{BB962C8B-B14F-4D97-AF65-F5344CB8AC3E}">
        <p14:creationId xmlns:p14="http://schemas.microsoft.com/office/powerpoint/2010/main" val="372714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12</a:t>
            </a:fld>
            <a:endParaRPr lang="en-IE"/>
          </a:p>
        </p:txBody>
      </p:sp>
    </p:spTree>
    <p:extLst>
      <p:ext uri="{BB962C8B-B14F-4D97-AF65-F5344CB8AC3E}">
        <p14:creationId xmlns:p14="http://schemas.microsoft.com/office/powerpoint/2010/main" val="18694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FFB5-2443-E9D9-C69E-BE8DA0797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56B27F6-1CF7-25C7-F851-1E283DF39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F4DEC1C-5ACA-3561-FC6F-9C31C48BCD49}"/>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3848FA32-7F07-7550-4BEE-F466E70F5D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04BC9D8-BACD-2EBC-5E6E-C68CC81264E0}"/>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67423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3A77-D918-1ADE-0E34-B08C258D7A7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C5C5792-4A1D-B720-B89D-8882D8EFF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6018ABE-2FB7-498C-8A9D-13AD9648FF3E}"/>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AAAAF294-D1A9-061D-B45A-CBF8000130C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B66B494-7F42-D67B-27E5-14F3B200E402}"/>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24094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752C3-4460-7AC4-5F87-26F3216E20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998368F-68B0-38A9-0922-DB2737223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1CB6D-5BA1-8BCD-6E28-E8917EDDF776}"/>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B2A9D178-4936-44D8-64A9-F4E29E5E97C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53811C-42D6-44A1-2AF4-EC15F6BD9DCE}"/>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3422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A395-3DA8-00EE-79C3-59534CED922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7D6E415-5EC2-FD9E-DEEA-DE30D0E7E0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0FC66B-5D75-9B34-5943-7F9633AF1249}"/>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1C7277A1-28BA-075B-E3F5-78EBB19FC4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35FB6B-7908-5D54-586D-F161254F4A0A}"/>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12632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47D0-4E45-6730-25EC-55C0C6749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E456362-C00E-5B08-8061-D0A2351BC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9F15C-EB5C-0D63-71B9-788F2183970D}"/>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CD829B57-B6E7-55CA-57B3-8419D42BB04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7410E2-C1A0-8350-E7E3-782792AFD8CE}"/>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13965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F4CB-00AC-DD12-248F-DE1CB70EEC4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893EED4-A01D-442C-72F3-9464E4DAE6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D04AF34-023D-9CE7-FDC5-A3736C184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ED73665-7236-2567-D00E-786EE00A9FC0}"/>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6" name="Footer Placeholder 5">
            <a:extLst>
              <a:ext uri="{FF2B5EF4-FFF2-40B4-BE49-F238E27FC236}">
                <a16:creationId xmlns:a16="http://schemas.microsoft.com/office/drawing/2014/main" id="{AB46DCE8-6FA6-9047-8349-78FC3B2CBA6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C45791-B52A-61DD-0610-DD474E511449}"/>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47322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D394-4EC4-0140-858B-85B1D5A012A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FDA9248-1DD9-2F19-6EF4-822623842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D4FAC-A624-BE0A-561C-BD5EA465DE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E6EDC57-9D1A-9D40-A2A8-73A71FE80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EEAF2-9CD9-7E7E-776A-F831E1126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6829E2C-C517-7786-3EF2-CBB37E59AC94}"/>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8" name="Footer Placeholder 7">
            <a:extLst>
              <a:ext uri="{FF2B5EF4-FFF2-40B4-BE49-F238E27FC236}">
                <a16:creationId xmlns:a16="http://schemas.microsoft.com/office/drawing/2014/main" id="{35FA6FFE-5CA0-16E8-786C-CC0E90E8746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90FAA65-5FA6-DC27-0B10-D09056EE8421}"/>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153395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2CDA-43EB-26F4-4B24-139B5F33354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D8D3DF4-0506-4975-01B4-06FCCAF92A99}"/>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4" name="Footer Placeholder 3">
            <a:extLst>
              <a:ext uri="{FF2B5EF4-FFF2-40B4-BE49-F238E27FC236}">
                <a16:creationId xmlns:a16="http://schemas.microsoft.com/office/drawing/2014/main" id="{332C6FF6-D4D4-5E6C-36E0-4880AD585FD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EA5ED6C-3039-6EFE-FC97-E611DEDCA2D7}"/>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28307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D81C6-20AA-F721-A367-3506368B4098}"/>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3" name="Footer Placeholder 2">
            <a:extLst>
              <a:ext uri="{FF2B5EF4-FFF2-40B4-BE49-F238E27FC236}">
                <a16:creationId xmlns:a16="http://schemas.microsoft.com/office/drawing/2014/main" id="{1DFD6142-7339-F68B-0804-B2E842ED230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869F9FE-20D6-D8F1-F947-8FDE39352526}"/>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183494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145B-D633-FC1B-F12B-58EE3B7D5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F3C0A59-E54E-FF66-09D3-D10CFA7EC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E2FE40-10E2-12F7-5739-C3E4C21C2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10A25-314D-E973-77CC-A5DFB4675AA2}"/>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6" name="Footer Placeholder 5">
            <a:extLst>
              <a:ext uri="{FF2B5EF4-FFF2-40B4-BE49-F238E27FC236}">
                <a16:creationId xmlns:a16="http://schemas.microsoft.com/office/drawing/2014/main" id="{121FF971-E671-678C-290D-AF2EABA1697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FC96270-76AE-C741-18BB-4781C66F8A01}"/>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5452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C4E-72C2-AA6F-43AD-ADEAB153C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4826DBDA-A89B-B0D3-C7F0-83A21E955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9FD1F73-F495-347C-9E82-114B8EF95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3F57B-95C2-BB3F-D422-9C46D6F2CA61}"/>
              </a:ext>
            </a:extLst>
          </p:cNvPr>
          <p:cNvSpPr>
            <a:spLocks noGrp="1"/>
          </p:cNvSpPr>
          <p:nvPr>
            <p:ph type="dt" sz="half" idx="10"/>
          </p:nvPr>
        </p:nvSpPr>
        <p:spPr/>
        <p:txBody>
          <a:bodyPr/>
          <a:lstStyle/>
          <a:p>
            <a:fld id="{DFDB3D85-8506-4E4A-A751-BD7BEF88BC02}" type="datetimeFigureOut">
              <a:rPr lang="en-IE" smtClean="0"/>
              <a:t>02/10/2023</a:t>
            </a:fld>
            <a:endParaRPr lang="en-IE"/>
          </a:p>
        </p:txBody>
      </p:sp>
      <p:sp>
        <p:nvSpPr>
          <p:cNvPr id="6" name="Footer Placeholder 5">
            <a:extLst>
              <a:ext uri="{FF2B5EF4-FFF2-40B4-BE49-F238E27FC236}">
                <a16:creationId xmlns:a16="http://schemas.microsoft.com/office/drawing/2014/main" id="{EA9B8806-8CA1-E509-16C7-EB65D238ED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3F0435B-8F08-7DF8-8B87-0C548A46E5A6}"/>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76617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6CD5E-D7AF-13A7-C417-CD4EEF74C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CAA6B11-2F29-52BC-24CB-BE80A2D66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5EF6712-B550-2503-72BD-40376A595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B3D85-8506-4E4A-A751-BD7BEF88BC02}" type="datetimeFigureOut">
              <a:rPr lang="en-IE" smtClean="0"/>
              <a:t>02/10/2023</a:t>
            </a:fld>
            <a:endParaRPr lang="en-IE"/>
          </a:p>
        </p:txBody>
      </p:sp>
      <p:sp>
        <p:nvSpPr>
          <p:cNvPr id="5" name="Footer Placeholder 4">
            <a:extLst>
              <a:ext uri="{FF2B5EF4-FFF2-40B4-BE49-F238E27FC236}">
                <a16:creationId xmlns:a16="http://schemas.microsoft.com/office/drawing/2014/main" id="{03822E52-EE25-713E-E2D2-F2B869FA1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4C0A496-CB00-B3DA-5AFA-1680883F3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BC5C-7BDE-4F6D-9832-50DA83963E04}" type="slidenum">
              <a:rPr lang="en-IE" smtClean="0"/>
              <a:t>‹#›</a:t>
            </a:fld>
            <a:endParaRPr lang="en-IE"/>
          </a:p>
        </p:txBody>
      </p:sp>
    </p:spTree>
    <p:extLst>
      <p:ext uri="{BB962C8B-B14F-4D97-AF65-F5344CB8AC3E}">
        <p14:creationId xmlns:p14="http://schemas.microsoft.com/office/powerpoint/2010/main" val="38055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c/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svg"/><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cd.ie/research/people/humanitiesinstitute/professorgerardinemeaney" TargetMode="External"/><Relationship Id="rId7" Type="http://schemas.openxmlformats.org/officeDocument/2006/relationships/image" Target="../media/image4.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15DF-9AED-21BB-F1F7-6F6416B9A35B}"/>
              </a:ext>
            </a:extLst>
          </p:cNvPr>
          <p:cNvSpPr>
            <a:spLocks noGrp="1"/>
          </p:cNvSpPr>
          <p:nvPr>
            <p:ph type="ctrTitle"/>
          </p:nvPr>
        </p:nvSpPr>
        <p:spPr>
          <a:xfrm>
            <a:off x="369086" y="639203"/>
            <a:ext cx="4941091" cy="1487924"/>
          </a:xfrm>
        </p:spPr>
        <p:txBody>
          <a:bodyPr anchor="b">
            <a:noAutofit/>
          </a:bodyPr>
          <a:lstStyle/>
          <a:p>
            <a:r>
              <a:rPr lang="en-IE" sz="5400" dirty="0"/>
              <a:t>Analysing Texts using Python</a:t>
            </a:r>
          </a:p>
        </p:txBody>
      </p:sp>
      <p:sp>
        <p:nvSpPr>
          <p:cNvPr id="3" name="Subtitle 2">
            <a:extLst>
              <a:ext uri="{FF2B5EF4-FFF2-40B4-BE49-F238E27FC236}">
                <a16:creationId xmlns:a16="http://schemas.microsoft.com/office/drawing/2014/main" id="{F718F250-EB2A-0680-C468-85DD03C9C35E}"/>
              </a:ext>
            </a:extLst>
          </p:cNvPr>
          <p:cNvSpPr>
            <a:spLocks noGrp="1"/>
          </p:cNvSpPr>
          <p:nvPr>
            <p:ph type="subTitle" idx="1"/>
          </p:nvPr>
        </p:nvSpPr>
        <p:spPr>
          <a:xfrm>
            <a:off x="817905" y="2587180"/>
            <a:ext cx="3734014" cy="1321416"/>
          </a:xfrm>
        </p:spPr>
        <p:txBody>
          <a:bodyPr>
            <a:normAutofit fontScale="92500" lnSpcReduction="20000"/>
          </a:bodyPr>
          <a:lstStyle/>
          <a:p>
            <a:r>
              <a:rPr lang="en-IE" sz="3500" dirty="0"/>
              <a:t>Computer Science</a:t>
            </a:r>
          </a:p>
          <a:p>
            <a:r>
              <a:rPr lang="en-IE" sz="3500" dirty="0"/>
              <a:t>Worksheet 2 – Word Frequencies</a:t>
            </a:r>
          </a:p>
          <a:p>
            <a:pPr algn="l"/>
            <a:endParaRPr lang="en-IE" dirty="0"/>
          </a:p>
        </p:txBody>
      </p:sp>
      <p:pic>
        <p:nvPicPr>
          <p:cNvPr id="5" name="Picture 4" descr="A person and person in white coats&#10;&#10;Description automatically generated">
            <a:extLst>
              <a:ext uri="{FF2B5EF4-FFF2-40B4-BE49-F238E27FC236}">
                <a16:creationId xmlns:a16="http://schemas.microsoft.com/office/drawing/2014/main" id="{11307E9A-FA42-9E16-6244-F9BE4C53CBC7}"/>
              </a:ext>
            </a:extLst>
          </p:cNvPr>
          <p:cNvPicPr>
            <a:picLocks noChangeAspect="1"/>
          </p:cNvPicPr>
          <p:nvPr/>
        </p:nvPicPr>
        <p:blipFill rotWithShape="1">
          <a:blip r:embed="rId3">
            <a:extLst>
              <a:ext uri="{28A0092B-C50C-407E-A947-70E740481C1C}">
                <a14:useLocalDpi xmlns:a14="http://schemas.microsoft.com/office/drawing/2010/main" val="0"/>
              </a:ext>
            </a:extLst>
          </a:blip>
          <a:srcRect l="14057" r="295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43395A41-41FC-E483-99B4-0B545DF7D24E}"/>
              </a:ext>
            </a:extLst>
          </p:cNvPr>
          <p:cNvSpPr txBox="1"/>
          <p:nvPr/>
        </p:nvSpPr>
        <p:spPr>
          <a:xfrm>
            <a:off x="206727" y="4583078"/>
            <a:ext cx="4631653" cy="800219"/>
          </a:xfrm>
          <a:prstGeom prst="rect">
            <a:avLst/>
          </a:prstGeom>
          <a:noFill/>
        </p:spPr>
        <p:txBody>
          <a:bodyPr wrap="square">
            <a:spAutoFit/>
          </a:bodyPr>
          <a:lstStyle/>
          <a:p>
            <a:pPr algn="l"/>
            <a:endParaRPr lang="en-IE" dirty="0"/>
          </a:p>
          <a:p>
            <a:pPr algn="l"/>
            <a:r>
              <a:rPr lang="en-IE" sz="1400" dirty="0"/>
              <a:t>Slides created by Áine Rourke. Worksheets and Code by Dr. Derek Greene  (</a:t>
            </a:r>
            <a:r>
              <a:rPr lang="en-IE" sz="1400" dirty="0">
                <a:hlinkClick r:id="rId4"/>
              </a:rPr>
              <a:t>under CC-BY-NC licence</a:t>
            </a:r>
            <a:r>
              <a:rPr lang="en-IE" sz="1400" dirty="0"/>
              <a:t>) </a:t>
            </a:r>
          </a:p>
        </p:txBody>
      </p:sp>
      <p:pic>
        <p:nvPicPr>
          <p:cNvPr id="9" name="Picture 8" descr="A book with a wifi symbol&#10;&#10;Description automatically generated">
            <a:extLst>
              <a:ext uri="{FF2B5EF4-FFF2-40B4-BE49-F238E27FC236}">
                <a16:creationId xmlns:a16="http://schemas.microsoft.com/office/drawing/2014/main" id="{5ED15096-986D-798A-C0BD-6695E8DDE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059" y="5721086"/>
            <a:ext cx="1119144" cy="884124"/>
          </a:xfrm>
          <a:prstGeom prst="rect">
            <a:avLst/>
          </a:prstGeom>
        </p:spPr>
      </p:pic>
      <p:pic>
        <p:nvPicPr>
          <p:cNvPr id="10" name="Picture 2">
            <a:extLst>
              <a:ext uri="{FF2B5EF4-FFF2-40B4-BE49-F238E27FC236}">
                <a16:creationId xmlns:a16="http://schemas.microsoft.com/office/drawing/2014/main" id="{D0E0C9FD-5B25-C4FF-7D7E-A9F5004FE8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6" y="5761841"/>
            <a:ext cx="1905665" cy="784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for a company&#10;&#10;Description automatically generated">
            <a:extLst>
              <a:ext uri="{FF2B5EF4-FFF2-40B4-BE49-F238E27FC236}">
                <a16:creationId xmlns:a16="http://schemas.microsoft.com/office/drawing/2014/main" id="{FDA6E90C-E8ED-7AAB-50A7-7C4A969E5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4711" y="5721086"/>
            <a:ext cx="1794415" cy="1215717"/>
          </a:xfrm>
          <a:prstGeom prst="rect">
            <a:avLst/>
          </a:prstGeom>
        </p:spPr>
      </p:pic>
    </p:spTree>
    <p:extLst>
      <p:ext uri="{BB962C8B-B14F-4D97-AF65-F5344CB8AC3E}">
        <p14:creationId xmlns:p14="http://schemas.microsoft.com/office/powerpoint/2010/main" val="364381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6A3C-E7E6-6F8C-C91B-796D7D27D255}"/>
              </a:ext>
            </a:extLst>
          </p:cNvPr>
          <p:cNvSpPr>
            <a:spLocks noGrp="1"/>
          </p:cNvSpPr>
          <p:nvPr>
            <p:ph type="ctrTitle"/>
          </p:nvPr>
        </p:nvSpPr>
        <p:spPr>
          <a:xfrm>
            <a:off x="638881" y="390525"/>
            <a:ext cx="10909640" cy="1510301"/>
          </a:xfrm>
        </p:spPr>
        <p:txBody>
          <a:bodyPr anchor="ctr">
            <a:normAutofit/>
          </a:bodyPr>
          <a:lstStyle/>
          <a:p>
            <a:r>
              <a:rPr lang="en-IE" sz="5100" dirty="0"/>
              <a:t>A list of words might not be the best way to represent this, so what could we use? </a:t>
            </a:r>
          </a:p>
        </p:txBody>
      </p:sp>
      <p:sp>
        <p:nvSpPr>
          <p:cNvPr id="6" name="Thought Bubble: Cloud 5">
            <a:extLst>
              <a:ext uri="{FF2B5EF4-FFF2-40B4-BE49-F238E27FC236}">
                <a16:creationId xmlns:a16="http://schemas.microsoft.com/office/drawing/2014/main" id="{63F9B28A-9839-C253-5C85-380F8213F845}"/>
              </a:ext>
            </a:extLst>
          </p:cNvPr>
          <p:cNvSpPr/>
          <p:nvPr/>
        </p:nvSpPr>
        <p:spPr>
          <a:xfrm>
            <a:off x="6877049" y="1790700"/>
            <a:ext cx="4638676" cy="3581400"/>
          </a:xfrm>
          <a:prstGeom prst="cloud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sz="2800" dirty="0">
                <a:solidFill>
                  <a:schemeClr val="tx1"/>
                </a:solidFill>
              </a:rPr>
              <a:t>What did we use in the last worksheet?</a:t>
            </a:r>
          </a:p>
          <a:p>
            <a:pPr algn="ctr"/>
            <a:r>
              <a:rPr lang="en-IE" sz="2800" dirty="0">
                <a:solidFill>
                  <a:schemeClr val="tx1"/>
                </a:solidFill>
              </a:rPr>
              <a:t>Hint…..where do we keep lots of books?</a:t>
            </a:r>
            <a:endParaRPr lang="en-IE" dirty="0">
              <a:solidFill>
                <a:schemeClr val="tx1"/>
              </a:solidFill>
            </a:endParaRPr>
          </a:p>
        </p:txBody>
      </p:sp>
      <p:pic>
        <p:nvPicPr>
          <p:cNvPr id="3" name="Graphic 2" descr="Bar chart">
            <a:extLst>
              <a:ext uri="{FF2B5EF4-FFF2-40B4-BE49-F238E27FC236}">
                <a16:creationId xmlns:a16="http://schemas.microsoft.com/office/drawing/2014/main" id="{1A4AEBE8-8E5F-4FDE-3A54-1C6B6557D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8913" y="2039790"/>
            <a:ext cx="3368969" cy="3368969"/>
          </a:xfrm>
          <a:prstGeom prst="rect">
            <a:avLst/>
          </a:prstGeom>
        </p:spPr>
      </p:pic>
    </p:spTree>
    <p:extLst>
      <p:ext uri="{BB962C8B-B14F-4D97-AF65-F5344CB8AC3E}">
        <p14:creationId xmlns:p14="http://schemas.microsoft.com/office/powerpoint/2010/main" val="42931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ar chart">
            <a:extLst>
              <a:ext uri="{FF2B5EF4-FFF2-40B4-BE49-F238E27FC236}">
                <a16:creationId xmlns:a16="http://schemas.microsoft.com/office/drawing/2014/main" id="{788D2B65-CD15-E510-E691-18D43E4602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47" name="Freeform: Shape 14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EB1DE96-FA22-0D9B-8BE8-3A2621B5CD14}"/>
              </a:ext>
            </a:extLst>
          </p:cNvPr>
          <p:cNvSpPr>
            <a:spLocks noGrp="1"/>
          </p:cNvSpPr>
          <p:nvPr>
            <p:ph type="title"/>
          </p:nvPr>
        </p:nvSpPr>
        <p:spPr>
          <a:xfrm>
            <a:off x="5843090" y="38520"/>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Graphing</a:t>
            </a:r>
            <a:r>
              <a:rPr lang="en-US" sz="5400">
                <a:solidFill>
                  <a:srgbClr val="FFFFFF"/>
                </a:solidFill>
              </a:rPr>
              <a:t> using mathplotlib</a:t>
            </a:r>
            <a:endParaRPr lang="en-US" sz="5400" kern="1200">
              <a:solidFill>
                <a:srgbClr val="FFFFFF"/>
              </a:solidFill>
              <a:latin typeface="+mj-lt"/>
              <a:ea typeface="+mj-ea"/>
              <a:cs typeface="+mj-cs"/>
            </a:endParaRPr>
          </a:p>
        </p:txBody>
      </p:sp>
      <p:sp>
        <p:nvSpPr>
          <p:cNvPr id="14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Title 1">
            <a:extLst>
              <a:ext uri="{FF2B5EF4-FFF2-40B4-BE49-F238E27FC236}">
                <a16:creationId xmlns:a16="http://schemas.microsoft.com/office/drawing/2014/main" id="{B34C4931-F6A4-AEFB-0FBA-094D288A4137}"/>
              </a:ext>
            </a:extLst>
          </p:cNvPr>
          <p:cNvGraphicFramePr/>
          <p:nvPr>
            <p:extLst>
              <p:ext uri="{D42A27DB-BD31-4B8C-83A1-F6EECF244321}">
                <p14:modId xmlns:p14="http://schemas.microsoft.com/office/powerpoint/2010/main" val="947855092"/>
              </p:ext>
            </p:extLst>
          </p:nvPr>
        </p:nvGraphicFramePr>
        <p:xfrm>
          <a:off x="5416035" y="2069559"/>
          <a:ext cx="6499424" cy="474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92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1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92EB8E-7E78-FE2D-043A-979D7411F16B}"/>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dirty="0">
                <a:solidFill>
                  <a:srgbClr val="FFFFFF"/>
                </a:solidFill>
                <a:latin typeface="+mj-lt"/>
                <a:ea typeface="+mj-ea"/>
                <a:cs typeface="+mj-cs"/>
              </a:rPr>
              <a:t>Bonus Tasks……</a:t>
            </a:r>
          </a:p>
        </p:txBody>
      </p:sp>
      <p:sp>
        <p:nvSpPr>
          <p:cNvPr id="9"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DE23D-97F7-752B-CC7B-0599386DEB0A}"/>
              </a:ext>
            </a:extLst>
          </p:cNvPr>
          <p:cNvSpPr>
            <a:spLocks noGrp="1"/>
          </p:cNvSpPr>
          <p:nvPr>
            <p:ph idx="1"/>
          </p:nvPr>
        </p:nvSpPr>
        <p:spPr>
          <a:xfrm>
            <a:off x="2102338" y="3067050"/>
            <a:ext cx="8037861" cy="771266"/>
          </a:xfrm>
        </p:spPr>
        <p:txBody>
          <a:bodyPr/>
          <a:lstStyle/>
          <a:p>
            <a:pPr marL="174262" indent="-174262" defTabSz="697047">
              <a:spcBef>
                <a:spcPts val="762"/>
              </a:spcBef>
            </a:pPr>
            <a:r>
              <a:rPr lang="en-US" sz="2134" kern="1200" dirty="0">
                <a:solidFill>
                  <a:schemeClr val="tx1"/>
                </a:solidFill>
                <a:latin typeface="+mn-lt"/>
                <a:ea typeface="+mn-ea"/>
                <a:cs typeface="+mn-cs"/>
              </a:rPr>
              <a:t>Compare the 3 texts you have downloaded - use the same programs to </a:t>
            </a:r>
            <a:r>
              <a:rPr lang="en-US" sz="2134" kern="1200" dirty="0" err="1">
                <a:solidFill>
                  <a:schemeClr val="tx1"/>
                </a:solidFill>
                <a:latin typeface="+mn-lt"/>
                <a:ea typeface="+mn-ea"/>
                <a:cs typeface="+mn-cs"/>
              </a:rPr>
              <a:t>analyse</a:t>
            </a:r>
            <a:r>
              <a:rPr lang="en-US" sz="2134" kern="1200" dirty="0">
                <a:solidFill>
                  <a:schemeClr val="tx1"/>
                </a:solidFill>
                <a:latin typeface="+mn-lt"/>
                <a:ea typeface="+mn-ea"/>
                <a:cs typeface="+mn-cs"/>
              </a:rPr>
              <a:t> these.</a:t>
            </a:r>
            <a:endParaRPr lang="en-US" dirty="0"/>
          </a:p>
        </p:txBody>
      </p:sp>
      <p:sp>
        <p:nvSpPr>
          <p:cNvPr id="4" name="Title 1">
            <a:extLst>
              <a:ext uri="{FF2B5EF4-FFF2-40B4-BE49-F238E27FC236}">
                <a16:creationId xmlns:a16="http://schemas.microsoft.com/office/drawing/2014/main" id="{E64088F9-AE6F-5C87-0B81-DADC6C26A164}"/>
              </a:ext>
            </a:extLst>
          </p:cNvPr>
          <p:cNvSpPr txBox="1">
            <a:spLocks/>
          </p:cNvSpPr>
          <p:nvPr/>
        </p:nvSpPr>
        <p:spPr>
          <a:xfrm>
            <a:off x="2037103" y="4045184"/>
            <a:ext cx="8037861" cy="10132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97047">
              <a:spcAft>
                <a:spcPts val="462"/>
              </a:spcAft>
            </a:pPr>
            <a:r>
              <a:rPr lang="en-US" sz="3354" kern="1200">
                <a:solidFill>
                  <a:schemeClr val="tx1"/>
                </a:solidFill>
                <a:latin typeface="+mj-lt"/>
                <a:ea typeface="+mj-ea"/>
                <a:cs typeface="+mj-cs"/>
              </a:rPr>
              <a:t>Double Bonus Task……</a:t>
            </a:r>
            <a:endParaRPr lang="en-US"/>
          </a:p>
        </p:txBody>
      </p:sp>
      <p:sp>
        <p:nvSpPr>
          <p:cNvPr id="5" name="Content Placeholder 2">
            <a:extLst>
              <a:ext uri="{FF2B5EF4-FFF2-40B4-BE49-F238E27FC236}">
                <a16:creationId xmlns:a16="http://schemas.microsoft.com/office/drawing/2014/main" id="{A77457AA-4FBA-79CF-3ED3-543D4E19C892}"/>
              </a:ext>
            </a:extLst>
          </p:cNvPr>
          <p:cNvSpPr txBox="1">
            <a:spLocks/>
          </p:cNvSpPr>
          <p:nvPr/>
        </p:nvSpPr>
        <p:spPr>
          <a:xfrm>
            <a:off x="2113987" y="5315321"/>
            <a:ext cx="8037861" cy="771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262" indent="-174262" defTabSz="697047">
              <a:spcBef>
                <a:spcPts val="762"/>
              </a:spcBef>
            </a:pPr>
            <a:r>
              <a:rPr lang="en-US" sz="1700" kern="1200" dirty="0">
                <a:solidFill>
                  <a:schemeClr val="tx1"/>
                </a:solidFill>
                <a:latin typeface="+mn-lt"/>
                <a:ea typeface="+mn-ea"/>
                <a:cs typeface="+mn-cs"/>
              </a:rPr>
              <a:t>Can you go to </a:t>
            </a:r>
            <a:r>
              <a:rPr lang="en-US" sz="1700" i="1" kern="1200" dirty="0">
                <a:solidFill>
                  <a:schemeClr val="tx1"/>
                </a:solidFill>
                <a:latin typeface="+mn-lt"/>
                <a:ea typeface="+mn-ea"/>
                <a:cs typeface="+mn-cs"/>
              </a:rPr>
              <a:t>Project Gutenberg </a:t>
            </a:r>
            <a:r>
              <a:rPr lang="en-US" sz="1700" kern="1200" dirty="0">
                <a:solidFill>
                  <a:schemeClr val="tx1"/>
                </a:solidFill>
                <a:latin typeface="+mn-lt"/>
                <a:ea typeface="+mn-ea"/>
                <a:cs typeface="+mn-cs"/>
              </a:rPr>
              <a:t>and download another book and </a:t>
            </a:r>
            <a:r>
              <a:rPr lang="en-US" sz="1700" kern="1200" dirty="0" err="1">
                <a:solidFill>
                  <a:schemeClr val="tx1"/>
                </a:solidFill>
                <a:latin typeface="+mn-lt"/>
                <a:ea typeface="+mn-ea"/>
                <a:cs typeface="+mn-cs"/>
              </a:rPr>
              <a:t>analyse</a:t>
            </a:r>
            <a:r>
              <a:rPr lang="en-US" sz="1700" kern="1200" dirty="0">
                <a:solidFill>
                  <a:schemeClr val="tx1"/>
                </a:solidFill>
                <a:latin typeface="+mn-lt"/>
                <a:ea typeface="+mn-ea"/>
                <a:cs typeface="+mn-cs"/>
              </a:rPr>
              <a:t> it? Think about the language of the book….what would you need to change?</a:t>
            </a:r>
            <a:endParaRPr lang="en-US" sz="1700" dirty="0"/>
          </a:p>
        </p:txBody>
      </p:sp>
    </p:spTree>
    <p:extLst>
      <p:ext uri="{BB962C8B-B14F-4D97-AF65-F5344CB8AC3E}">
        <p14:creationId xmlns:p14="http://schemas.microsoft.com/office/powerpoint/2010/main" val="102267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86B8D-1534-96C2-1200-814005D05E97}"/>
              </a:ext>
            </a:extLst>
          </p:cNvPr>
          <p:cNvSpPr txBox="1"/>
          <p:nvPr/>
        </p:nvSpPr>
        <p:spPr>
          <a:xfrm>
            <a:off x="5511800" y="1056292"/>
            <a:ext cx="6096000" cy="3170099"/>
          </a:xfrm>
          <a:prstGeom prst="rect">
            <a:avLst/>
          </a:prstGeom>
          <a:noFill/>
        </p:spPr>
        <p:txBody>
          <a:bodyPr wrap="square">
            <a:spAutoFit/>
          </a:bodyPr>
          <a:lstStyle/>
          <a:p>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The Novel Analytics Project materials are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 licensed under a </a:t>
            </a:r>
            <a:r>
              <a:rPr lang="en-IE" sz="2000" b="0" i="0" u="sng" dirty="0">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Creative Commons Attribution-Non-Commercial 4.0 International License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 You are free to adapt and remix the slides and worksheets provided you give credit to the creators and do not use them for commercial purposes. Permissions beyond the scope of this license may be available </a:t>
            </a:r>
            <a:r>
              <a:rPr lang="en-IE" sz="2000" b="0" i="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here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This work is licensed under a </a:t>
            </a:r>
            <a:r>
              <a:rPr kumimoji="0" lang="en-US" altLang="en-US" sz="2000" b="0" i="0" u="none" strike="noStrike" cap="none" normalizeH="0" baseline="0" dirty="0">
                <a:ln>
                  <a:noFill/>
                </a:ln>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Creative Commons Attribution-</a:t>
            </a:r>
            <a:r>
              <a:rPr kumimoji="0" lang="en-US" altLang="en-US" sz="2000" b="0" i="0" u="none" strike="noStrike" cap="none" normalizeH="0" baseline="0" dirty="0" err="1">
                <a:ln>
                  <a:noFill/>
                </a:ln>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NonCommercial</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 4.0 International License</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endParaRPr lang="en-I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4D6597AF-7A5F-4EED-8B29-FCFE4991C06D}"/>
              </a:ext>
            </a:extLst>
          </p:cNvPr>
          <p:cNvSpPr txBox="1"/>
          <p:nvPr/>
        </p:nvSpPr>
        <p:spPr>
          <a:xfrm>
            <a:off x="5511800" y="4743461"/>
            <a:ext cx="6096000" cy="646331"/>
          </a:xfrm>
          <a:prstGeom prst="rect">
            <a:avLst/>
          </a:prstGeom>
          <a:noFill/>
        </p:spPr>
        <p:txBody>
          <a:bodyPr wrap="square">
            <a:spAutoFit/>
          </a:bodyPr>
          <a:lstStyle/>
          <a:p>
            <a:pPr algn="l"/>
            <a:r>
              <a:rPr lang="en-IE" sz="1800" dirty="0">
                <a:latin typeface="Open sans" panose="020B0606030504020204" pitchFamily="34" charset="0"/>
                <a:ea typeface="Open sans" panose="020B0606030504020204" pitchFamily="34" charset="0"/>
                <a:cs typeface="Open sans" panose="020B0606030504020204" pitchFamily="34" charset="0"/>
              </a:rPr>
              <a:t>Slides Created by Áine Rourke. Worksheets and Code by Dr. Derek Greene.  (</a:t>
            </a:r>
            <a:r>
              <a:rPr lang="en-IE" sz="1800" dirty="0">
                <a:latin typeface="Open sans" panose="020B0606030504020204" pitchFamily="34" charset="0"/>
                <a:ea typeface="Open sans" panose="020B0606030504020204" pitchFamily="34" charset="0"/>
                <a:cs typeface="Open sans" panose="020B0606030504020204" pitchFamily="34" charset="0"/>
                <a:hlinkClick r:id="rId4"/>
              </a:rPr>
              <a:t>under CC-BY-NC licence</a:t>
            </a:r>
            <a:r>
              <a:rPr lang="en-IE" sz="18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2">
            <a:extLst>
              <a:ext uri="{FF2B5EF4-FFF2-40B4-BE49-F238E27FC236}">
                <a16:creationId xmlns:a16="http://schemas.microsoft.com/office/drawing/2014/main" id="{6781EF17-61C5-8CC2-4629-512B6C5F8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998304"/>
            <a:ext cx="4365625" cy="1412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ook with a wifi symbol&#10;&#10;Description automatically generated">
            <a:extLst>
              <a:ext uri="{FF2B5EF4-FFF2-40B4-BE49-F238E27FC236}">
                <a16:creationId xmlns:a16="http://schemas.microsoft.com/office/drawing/2014/main" id="{1BD629CC-1BF1-2DC8-66DB-E0930B258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391" y="4688690"/>
            <a:ext cx="1871397" cy="1478404"/>
          </a:xfrm>
          <a:prstGeom prst="rect">
            <a:avLst/>
          </a:prstGeom>
        </p:spPr>
      </p:pic>
      <p:pic>
        <p:nvPicPr>
          <p:cNvPr id="8" name="Picture 7" descr="A logo for a company&#10;&#10;Description automatically generated">
            <a:extLst>
              <a:ext uri="{FF2B5EF4-FFF2-40B4-BE49-F238E27FC236}">
                <a16:creationId xmlns:a16="http://schemas.microsoft.com/office/drawing/2014/main" id="{5BE02BB6-EC46-0AF7-6597-DC89C17772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525" y="2586117"/>
            <a:ext cx="3033131" cy="2054948"/>
          </a:xfrm>
          <a:prstGeom prst="rect">
            <a:avLst/>
          </a:prstGeom>
        </p:spPr>
      </p:pic>
    </p:spTree>
    <p:extLst>
      <p:ext uri="{BB962C8B-B14F-4D97-AF65-F5344CB8AC3E}">
        <p14:creationId xmlns:p14="http://schemas.microsoft.com/office/powerpoint/2010/main" val="35291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279830-7E16-16DE-B1A7-0D3C26241735}"/>
              </a:ext>
            </a:extLst>
          </p:cNvPr>
          <p:cNvSpPr>
            <a:spLocks noGrp="1"/>
          </p:cNvSpPr>
          <p:nvPr>
            <p:ph type="title"/>
          </p:nvPr>
        </p:nvSpPr>
        <p:spPr>
          <a:xfrm>
            <a:off x="438913" y="859536"/>
            <a:ext cx="4832802" cy="1170432"/>
          </a:xfrm>
        </p:spPr>
        <p:txBody>
          <a:bodyPr vert="horz" lIns="91440" tIns="45720" rIns="91440" bIns="45720" rtlCol="0" anchor="b">
            <a:normAutofit/>
          </a:bodyPr>
          <a:lstStyle/>
          <a:p>
            <a:r>
              <a:rPr lang="en-US" sz="2600" dirty="0"/>
              <a:t>Start with the same code for the libraries, directories and read the book into a single string</a:t>
            </a:r>
          </a:p>
        </p:txBody>
      </p:sp>
      <p:sp>
        <p:nvSpPr>
          <p:cNvPr id="19" name="Rectangle 18">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Close-up of bookshelves in a public library">
            <a:extLst>
              <a:ext uri="{FF2B5EF4-FFF2-40B4-BE49-F238E27FC236}">
                <a16:creationId xmlns:a16="http://schemas.microsoft.com/office/drawing/2014/main" id="{468574C9-0365-895F-046C-61D8400FD0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2477" y="2513013"/>
            <a:ext cx="4785284" cy="3663950"/>
          </a:xfrm>
        </p:spPr>
      </p:pic>
      <p:pic>
        <p:nvPicPr>
          <p:cNvPr id="6" name="Content Placeholder 5">
            <a:extLst>
              <a:ext uri="{FF2B5EF4-FFF2-40B4-BE49-F238E27FC236}">
                <a16:creationId xmlns:a16="http://schemas.microsoft.com/office/drawing/2014/main" id="{59B9E290-6111-D693-ABE0-169FC6CE68E1}"/>
              </a:ext>
            </a:extLst>
          </p:cNvPr>
          <p:cNvPicPr>
            <a:picLocks noGrp="1" noChangeAspect="1"/>
          </p:cNvPicPr>
          <p:nvPr>
            <p:ph sz="half" idx="2"/>
          </p:nvPr>
        </p:nvPicPr>
        <p:blipFill>
          <a:blip r:embed="rId3"/>
          <a:stretch>
            <a:fillRect/>
          </a:stretch>
        </p:blipFill>
        <p:spPr>
          <a:xfrm>
            <a:off x="5765489" y="4471417"/>
            <a:ext cx="6087041" cy="1719589"/>
          </a:xfrm>
          <a:prstGeom prst="rect">
            <a:avLst/>
          </a:prstGeom>
        </p:spPr>
      </p:pic>
      <p:pic>
        <p:nvPicPr>
          <p:cNvPr id="5" name="Content Placeholder 4" descr="A screenshot of a computer">
            <a:extLst>
              <a:ext uri="{FF2B5EF4-FFF2-40B4-BE49-F238E27FC236}">
                <a16:creationId xmlns:a16="http://schemas.microsoft.com/office/drawing/2014/main" id="{A49A03C8-1B51-CC64-A5BC-9C76D3500812}"/>
              </a:ext>
            </a:extLst>
          </p:cNvPr>
          <p:cNvPicPr>
            <a:picLocks noChangeAspect="1"/>
          </p:cNvPicPr>
          <p:nvPr/>
        </p:nvPicPr>
        <p:blipFill rotWithShape="1">
          <a:blip r:embed="rId4">
            <a:extLst>
              <a:ext uri="{28A0092B-C50C-407E-A947-70E740481C1C}">
                <a14:useLocalDpi xmlns:a14="http://schemas.microsoft.com/office/drawing/2010/main" val="0"/>
              </a:ext>
            </a:extLst>
          </a:blip>
          <a:srcRect b="47453"/>
          <a:stretch/>
        </p:blipFill>
        <p:spPr>
          <a:xfrm>
            <a:off x="5588492" y="1030060"/>
            <a:ext cx="6418342" cy="944336"/>
          </a:xfrm>
          <a:prstGeom prst="rect">
            <a:avLst/>
          </a:prstGeom>
        </p:spPr>
      </p:pic>
      <p:sp>
        <p:nvSpPr>
          <p:cNvPr id="3" name="TextBox 2">
            <a:extLst>
              <a:ext uri="{FF2B5EF4-FFF2-40B4-BE49-F238E27FC236}">
                <a16:creationId xmlns:a16="http://schemas.microsoft.com/office/drawing/2014/main" id="{B2ED2400-9EC0-42A7-0FA6-7707FFFE907C}"/>
              </a:ext>
            </a:extLst>
          </p:cNvPr>
          <p:cNvSpPr txBox="1"/>
          <p:nvPr/>
        </p:nvSpPr>
        <p:spPr>
          <a:xfrm>
            <a:off x="7732940" y="4079422"/>
            <a:ext cx="1755321" cy="369332"/>
          </a:xfrm>
          <a:prstGeom prst="rect">
            <a:avLst/>
          </a:prstGeom>
          <a:noFill/>
        </p:spPr>
        <p:txBody>
          <a:bodyPr wrap="square" rtlCol="0">
            <a:spAutoFit/>
          </a:bodyPr>
          <a:lstStyle/>
          <a:p>
            <a:r>
              <a:rPr lang="en-IE" dirty="0"/>
              <a:t>Read the book in</a:t>
            </a:r>
          </a:p>
        </p:txBody>
      </p:sp>
      <p:pic>
        <p:nvPicPr>
          <p:cNvPr id="4" name="Content Placeholder 4" descr="A screenshot of a computer">
            <a:extLst>
              <a:ext uri="{FF2B5EF4-FFF2-40B4-BE49-F238E27FC236}">
                <a16:creationId xmlns:a16="http://schemas.microsoft.com/office/drawing/2014/main" id="{E85FF1C2-04E2-8E8D-1899-F0802585FF30}"/>
              </a:ext>
            </a:extLst>
          </p:cNvPr>
          <p:cNvPicPr>
            <a:picLocks noChangeAspect="1"/>
          </p:cNvPicPr>
          <p:nvPr/>
        </p:nvPicPr>
        <p:blipFill rotWithShape="1">
          <a:blip r:embed="rId4">
            <a:extLst>
              <a:ext uri="{28A0092B-C50C-407E-A947-70E740481C1C}">
                <a14:useLocalDpi xmlns:a14="http://schemas.microsoft.com/office/drawing/2010/main" val="0"/>
              </a:ext>
            </a:extLst>
          </a:blip>
          <a:srcRect t="52244"/>
          <a:stretch/>
        </p:blipFill>
        <p:spPr>
          <a:xfrm>
            <a:off x="5697349" y="2910568"/>
            <a:ext cx="6418342" cy="858242"/>
          </a:xfrm>
          <a:prstGeom prst="rect">
            <a:avLst/>
          </a:prstGeom>
        </p:spPr>
      </p:pic>
      <p:sp>
        <p:nvSpPr>
          <p:cNvPr id="7" name="TextBox 6">
            <a:extLst>
              <a:ext uri="{FF2B5EF4-FFF2-40B4-BE49-F238E27FC236}">
                <a16:creationId xmlns:a16="http://schemas.microsoft.com/office/drawing/2014/main" id="{773B6A2F-4E75-9FE7-AD81-002C45E3D3FD}"/>
              </a:ext>
            </a:extLst>
          </p:cNvPr>
          <p:cNvSpPr txBox="1"/>
          <p:nvPr/>
        </p:nvSpPr>
        <p:spPr>
          <a:xfrm>
            <a:off x="7535637" y="668112"/>
            <a:ext cx="2122714" cy="369332"/>
          </a:xfrm>
          <a:prstGeom prst="rect">
            <a:avLst/>
          </a:prstGeom>
          <a:noFill/>
        </p:spPr>
        <p:txBody>
          <a:bodyPr wrap="square" rtlCol="0">
            <a:spAutoFit/>
          </a:bodyPr>
          <a:lstStyle/>
          <a:p>
            <a:r>
              <a:rPr lang="en-IE" dirty="0"/>
              <a:t>Import your libraries</a:t>
            </a:r>
          </a:p>
        </p:txBody>
      </p:sp>
      <p:sp>
        <p:nvSpPr>
          <p:cNvPr id="9" name="TextBox 8">
            <a:extLst>
              <a:ext uri="{FF2B5EF4-FFF2-40B4-BE49-F238E27FC236}">
                <a16:creationId xmlns:a16="http://schemas.microsoft.com/office/drawing/2014/main" id="{6F0C69D7-8B4C-6905-C790-938297A29F88}"/>
              </a:ext>
            </a:extLst>
          </p:cNvPr>
          <p:cNvSpPr txBox="1"/>
          <p:nvPr/>
        </p:nvSpPr>
        <p:spPr>
          <a:xfrm>
            <a:off x="6953250" y="2479222"/>
            <a:ext cx="3600450" cy="369332"/>
          </a:xfrm>
          <a:prstGeom prst="rect">
            <a:avLst/>
          </a:prstGeom>
          <a:noFill/>
        </p:spPr>
        <p:txBody>
          <a:bodyPr wrap="square" rtlCol="0">
            <a:spAutoFit/>
          </a:bodyPr>
          <a:lstStyle/>
          <a:p>
            <a:r>
              <a:rPr lang="en-IE" dirty="0"/>
              <a:t>Point your program to the directory</a:t>
            </a:r>
          </a:p>
        </p:txBody>
      </p:sp>
    </p:spTree>
    <p:extLst>
      <p:ext uri="{BB962C8B-B14F-4D97-AF65-F5344CB8AC3E}">
        <p14:creationId xmlns:p14="http://schemas.microsoft.com/office/powerpoint/2010/main" val="5350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Content Placeholder 4">
            <a:extLst>
              <a:ext uri="{FF2B5EF4-FFF2-40B4-BE49-F238E27FC236}">
                <a16:creationId xmlns:a16="http://schemas.microsoft.com/office/drawing/2014/main" id="{560DB60A-AC49-6EE9-3ADA-6A905A4507F5}"/>
              </a:ext>
            </a:extLst>
          </p:cNvPr>
          <p:cNvPicPr>
            <a:picLocks noChangeAspect="1"/>
          </p:cNvPicPr>
          <p:nvPr/>
        </p:nvPicPr>
        <p:blipFill>
          <a:blip r:embed="rId2"/>
          <a:stretch>
            <a:fillRect/>
          </a:stretch>
        </p:blipFill>
        <p:spPr>
          <a:xfrm>
            <a:off x="1028723" y="5915016"/>
            <a:ext cx="10259521" cy="691815"/>
          </a:xfrm>
          <a:prstGeom prst="rect">
            <a:avLst/>
          </a:prstGeom>
        </p:spPr>
      </p:pic>
      <p:graphicFrame>
        <p:nvGraphicFramePr>
          <p:cNvPr id="5" name="Diagram 4">
            <a:extLst>
              <a:ext uri="{FF2B5EF4-FFF2-40B4-BE49-F238E27FC236}">
                <a16:creationId xmlns:a16="http://schemas.microsoft.com/office/drawing/2014/main" id="{845BBB07-E568-625D-E880-54DDD5C4E373}"/>
              </a:ext>
            </a:extLst>
          </p:cNvPr>
          <p:cNvGraphicFramePr/>
          <p:nvPr>
            <p:extLst>
              <p:ext uri="{D42A27DB-BD31-4B8C-83A1-F6EECF244321}">
                <p14:modId xmlns:p14="http://schemas.microsoft.com/office/powerpoint/2010/main" val="2089102524"/>
              </p:ext>
            </p:extLst>
          </p:nvPr>
        </p:nvGraphicFramePr>
        <p:xfrm>
          <a:off x="2123337" y="2538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0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80D8677-5CA2-4AB3-B1EA-CC64D303003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8580535-A356-495F-AF3F-A294E02B0BA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C007C2C-AF62-4111-9F8A-6E90E25703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11E1347-56DA-47F0-8255-EBA7E540D4B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45E2794-8307-46CD-B5B0-56456EEC8E3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73E77F-4D58-957B-65B3-C745DEE217E7}"/>
              </a:ext>
            </a:extLst>
          </p:cNvPr>
          <p:cNvSpPr>
            <a:spLocks noGrp="1"/>
          </p:cNvSpPr>
          <p:nvPr>
            <p:ph type="ctrTitle"/>
          </p:nvPr>
        </p:nvSpPr>
        <p:spPr>
          <a:xfrm>
            <a:off x="638881" y="390525"/>
            <a:ext cx="10909640" cy="1510301"/>
          </a:xfrm>
        </p:spPr>
        <p:txBody>
          <a:bodyPr anchor="ctr">
            <a:normAutofit/>
          </a:bodyPr>
          <a:lstStyle/>
          <a:p>
            <a:r>
              <a:rPr lang="en-IE" sz="3100" dirty="0">
                <a:solidFill>
                  <a:srgbClr val="FFFFFF"/>
                </a:solidFill>
              </a:rPr>
              <a:t>We now need to work out what is words and what isn’t! We can split the text by whitespaces. Take a couple of minutes and research how we might do this!</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text&#10;&#10;Description automatically generated">
            <a:extLst>
              <a:ext uri="{FF2B5EF4-FFF2-40B4-BE49-F238E27FC236}">
                <a16:creationId xmlns:a16="http://schemas.microsoft.com/office/drawing/2014/main" id="{E08FF080-8F0A-9CC6-6281-F88B2655382A}"/>
              </a:ext>
            </a:extLst>
          </p:cNvPr>
          <p:cNvPicPr>
            <a:picLocks noChangeAspect="1"/>
          </p:cNvPicPr>
          <p:nvPr/>
        </p:nvPicPr>
        <p:blipFill>
          <a:blip r:embed="rId3"/>
          <a:stretch>
            <a:fillRect/>
          </a:stretch>
        </p:blipFill>
        <p:spPr>
          <a:xfrm>
            <a:off x="856757" y="5052043"/>
            <a:ext cx="10118598" cy="1391307"/>
          </a:xfrm>
          <a:prstGeom prst="rect">
            <a:avLst/>
          </a:prstGeom>
        </p:spPr>
      </p:pic>
      <p:pic>
        <p:nvPicPr>
          <p:cNvPr id="7" name="Picture 6" descr="Melting wall clock on gray background">
            <a:extLst>
              <a:ext uri="{FF2B5EF4-FFF2-40B4-BE49-F238E27FC236}">
                <a16:creationId xmlns:a16="http://schemas.microsoft.com/office/drawing/2014/main" id="{0FD7A845-8F57-5C16-872F-094A178065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13717" y="1706915"/>
            <a:ext cx="4578646" cy="3673547"/>
          </a:xfrm>
          <a:prstGeom prst="rect">
            <a:avLst/>
          </a:prstGeom>
        </p:spPr>
      </p:pic>
    </p:spTree>
    <p:extLst>
      <p:ext uri="{BB962C8B-B14F-4D97-AF65-F5344CB8AC3E}">
        <p14:creationId xmlns:p14="http://schemas.microsoft.com/office/powerpoint/2010/main" val="10363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73E77F-4D58-957B-65B3-C745DEE217E7}"/>
              </a:ext>
            </a:extLst>
          </p:cNvPr>
          <p:cNvSpPr>
            <a:spLocks noGrp="1"/>
          </p:cNvSpPr>
          <p:nvPr>
            <p:ph type="ctrTitle"/>
          </p:nvPr>
        </p:nvSpPr>
        <p:spPr>
          <a:xfrm>
            <a:off x="7071213" y="1800118"/>
            <a:ext cx="4467792" cy="3060541"/>
          </a:xfrm>
        </p:spPr>
        <p:txBody>
          <a:bodyPr>
            <a:noAutofit/>
          </a:bodyPr>
          <a:lstStyle/>
          <a:p>
            <a:r>
              <a:rPr lang="en-IE" sz="2800" dirty="0">
                <a:solidFill>
                  <a:srgbClr val="FFFFFF"/>
                </a:solidFill>
              </a:rPr>
              <a:t>Now we want to find the most common words....how might we do this? Does python have anything inbuilt that might help? </a:t>
            </a:r>
            <a:br>
              <a:rPr lang="en-IE" sz="2800" dirty="0">
                <a:solidFill>
                  <a:srgbClr val="FFFFFF"/>
                </a:solidFill>
              </a:rPr>
            </a:br>
            <a:br>
              <a:rPr lang="en-IE" sz="2800" dirty="0">
                <a:solidFill>
                  <a:srgbClr val="FFFFFF"/>
                </a:solidFill>
              </a:rPr>
            </a:br>
            <a:r>
              <a:rPr lang="en-IE" sz="2800" dirty="0">
                <a:solidFill>
                  <a:srgbClr val="FFFFFF"/>
                </a:solidFill>
              </a:rPr>
              <a:t>Take 5 minutes with a partner and investigate this!</a:t>
            </a:r>
          </a:p>
        </p:txBody>
      </p:sp>
      <p:sp>
        <p:nvSpPr>
          <p:cNvPr id="16" name="Oval 1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elting wall clock on gray background">
            <a:extLst>
              <a:ext uri="{FF2B5EF4-FFF2-40B4-BE49-F238E27FC236}">
                <a16:creationId xmlns:a16="http://schemas.microsoft.com/office/drawing/2014/main" id="{0FD7A845-8F57-5C16-872F-094A178065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6647" y="1332338"/>
            <a:ext cx="5829207" cy="4677937"/>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2594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A74E36-C547-4ABC-75E6-12530A85177F}"/>
              </a:ext>
            </a:extLst>
          </p:cNvPr>
          <p:cNvSpPr>
            <a:spLocks noGrp="1"/>
          </p:cNvSpPr>
          <p:nvPr>
            <p:ph type="ctrTitle"/>
          </p:nvPr>
        </p:nvSpPr>
        <p:spPr>
          <a:xfrm>
            <a:off x="4038600" y="1939159"/>
            <a:ext cx="7644627" cy="2751086"/>
          </a:xfrm>
        </p:spPr>
        <p:txBody>
          <a:bodyPr>
            <a:normAutofit/>
          </a:bodyPr>
          <a:lstStyle/>
          <a:p>
            <a:pPr algn="r"/>
            <a:r>
              <a:rPr lang="en-IE" sz="4700"/>
              <a:t>What type of words are you getting when you run the program? Make a quick list. Are they useful words?</a:t>
            </a:r>
          </a:p>
        </p:txBody>
      </p:sp>
    </p:spTree>
    <p:extLst>
      <p:ext uri="{BB962C8B-B14F-4D97-AF65-F5344CB8AC3E}">
        <p14:creationId xmlns:p14="http://schemas.microsoft.com/office/powerpoint/2010/main" val="311993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8D6A3C-E7E6-6F8C-C91B-796D7D27D255}"/>
              </a:ext>
            </a:extLst>
          </p:cNvPr>
          <p:cNvSpPr>
            <a:spLocks noGrp="1"/>
          </p:cNvSpPr>
          <p:nvPr>
            <p:ph type="ctrTitle"/>
          </p:nvPr>
        </p:nvSpPr>
        <p:spPr>
          <a:xfrm>
            <a:off x="638881" y="390525"/>
            <a:ext cx="10909640" cy="1510301"/>
          </a:xfrm>
        </p:spPr>
        <p:txBody>
          <a:bodyPr anchor="ctr">
            <a:normAutofit/>
          </a:bodyPr>
          <a:lstStyle/>
          <a:p>
            <a:r>
              <a:rPr lang="en-IE" sz="5100" dirty="0">
                <a:solidFill>
                  <a:srgbClr val="FFFFFF"/>
                </a:solidFill>
              </a:rPr>
              <a:t>So lets remove the small words……with less then 2 letters…..how do we do this?</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5CF5D20-445A-E123-845D-6821F74F6A3A}"/>
              </a:ext>
            </a:extLst>
          </p:cNvPr>
          <p:cNvPicPr>
            <a:picLocks noChangeAspect="1"/>
          </p:cNvPicPr>
          <p:nvPr/>
        </p:nvPicPr>
        <p:blipFill>
          <a:blip r:embed="rId2"/>
          <a:stretch>
            <a:fillRect/>
          </a:stretch>
        </p:blipFill>
        <p:spPr>
          <a:xfrm>
            <a:off x="443434" y="4041743"/>
            <a:ext cx="8441185" cy="1892331"/>
          </a:xfrm>
          <a:prstGeom prst="rect">
            <a:avLst/>
          </a:prstGeom>
        </p:spPr>
      </p:pic>
      <p:sp>
        <p:nvSpPr>
          <p:cNvPr id="6" name="Thought Bubble: Cloud 5">
            <a:extLst>
              <a:ext uri="{FF2B5EF4-FFF2-40B4-BE49-F238E27FC236}">
                <a16:creationId xmlns:a16="http://schemas.microsoft.com/office/drawing/2014/main" id="{63F9B28A-9839-C253-5C85-380F8213F845}"/>
              </a:ext>
            </a:extLst>
          </p:cNvPr>
          <p:cNvSpPr/>
          <p:nvPr/>
        </p:nvSpPr>
        <p:spPr>
          <a:xfrm>
            <a:off x="7934324" y="1857374"/>
            <a:ext cx="3962401" cy="3152776"/>
          </a:xfrm>
          <a:prstGeom prst="cloud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E" sz="2600" b="1" dirty="0">
                <a:solidFill>
                  <a:schemeClr val="tx1"/>
                </a:solidFill>
              </a:rPr>
              <a:t>Can your python reference sheet help here?</a:t>
            </a:r>
          </a:p>
          <a:p>
            <a:pPr algn="ctr"/>
            <a:endParaRPr lang="en-IE" dirty="0"/>
          </a:p>
        </p:txBody>
      </p:sp>
    </p:spTree>
    <p:extLst>
      <p:ext uri="{BB962C8B-B14F-4D97-AF65-F5344CB8AC3E}">
        <p14:creationId xmlns:p14="http://schemas.microsoft.com/office/powerpoint/2010/main" val="10801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461F72-A27E-48C5-A99A-B5EEDA745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E7414CB8-70C5-1FD0-E1E4-EF7116B3B33A}"/>
              </a:ext>
            </a:extLst>
          </p:cNvPr>
          <p:cNvSpPr txBox="1"/>
          <p:nvPr/>
        </p:nvSpPr>
        <p:spPr>
          <a:xfrm>
            <a:off x="1419225" y="901242"/>
            <a:ext cx="9144000" cy="174837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err="1">
                <a:solidFill>
                  <a:schemeClr val="tx1"/>
                </a:solidFill>
                <a:latin typeface="+mj-lt"/>
                <a:ea typeface="+mj-ea"/>
                <a:cs typeface="+mj-cs"/>
              </a:rPr>
              <a:t>Stopwords</a:t>
            </a:r>
            <a:r>
              <a:rPr lang="en-US" sz="6000" kern="1200" dirty="0">
                <a:solidFill>
                  <a:schemeClr val="tx1"/>
                </a:solidFill>
                <a:latin typeface="+mj-lt"/>
                <a:ea typeface="+mj-ea"/>
                <a:cs typeface="+mj-cs"/>
              </a:rPr>
              <a:t>………………….why do we need them??</a:t>
            </a:r>
          </a:p>
        </p:txBody>
      </p:sp>
      <p:pic>
        <p:nvPicPr>
          <p:cNvPr id="6" name="Picture 5">
            <a:extLst>
              <a:ext uri="{FF2B5EF4-FFF2-40B4-BE49-F238E27FC236}">
                <a16:creationId xmlns:a16="http://schemas.microsoft.com/office/drawing/2014/main" id="{6114C8CB-C1D6-9C2C-D065-B8C0B54EDE34}"/>
              </a:ext>
            </a:extLst>
          </p:cNvPr>
          <p:cNvPicPr>
            <a:picLocks noChangeAspect="1"/>
          </p:cNvPicPr>
          <p:nvPr/>
        </p:nvPicPr>
        <p:blipFill>
          <a:blip r:embed="rId2"/>
          <a:stretch>
            <a:fillRect/>
          </a:stretch>
        </p:blipFill>
        <p:spPr>
          <a:xfrm>
            <a:off x="432400" y="2977652"/>
            <a:ext cx="11759600" cy="1322956"/>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13" name="Oval 12">
            <a:extLst>
              <a:ext uri="{FF2B5EF4-FFF2-40B4-BE49-F238E27FC236}">
                <a16:creationId xmlns:a16="http://schemas.microsoft.com/office/drawing/2014/main" id="{DF382E8D-312B-4792-A211-0BDE37F6F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5562" y="262321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036F9B07-02BE-4BD5-BA9D-E91B8A456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61268"/>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7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4394AF0-1886-A2D6-D72B-5735A2345A62}"/>
              </a:ext>
            </a:extLst>
          </p:cNvPr>
          <p:cNvSpPr txBox="1"/>
          <p:nvPr/>
        </p:nvSpPr>
        <p:spPr>
          <a:xfrm>
            <a:off x="642803" y="1481091"/>
            <a:ext cx="3820015" cy="30720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100" kern="1200" dirty="0">
                <a:solidFill>
                  <a:schemeClr val="tx1"/>
                </a:solidFill>
                <a:latin typeface="+mj-lt"/>
                <a:ea typeface="+mj-ea"/>
                <a:cs typeface="+mj-cs"/>
              </a:rPr>
              <a:t>How could we delete the </a:t>
            </a:r>
            <a:r>
              <a:rPr lang="en-US" sz="5100" kern="1200" dirty="0" err="1">
                <a:solidFill>
                  <a:schemeClr val="tx1"/>
                </a:solidFill>
                <a:latin typeface="+mj-lt"/>
                <a:ea typeface="+mj-ea"/>
                <a:cs typeface="+mj-cs"/>
              </a:rPr>
              <a:t>stopwords</a:t>
            </a:r>
            <a:r>
              <a:rPr lang="en-US" sz="5100" kern="1200" dirty="0">
                <a:solidFill>
                  <a:schemeClr val="tx1"/>
                </a:solidFill>
                <a:latin typeface="+mj-lt"/>
                <a:ea typeface="+mj-ea"/>
                <a:cs typeface="+mj-cs"/>
              </a:rPr>
              <a:t> from our list?</a:t>
            </a:r>
          </a:p>
        </p:txBody>
      </p:sp>
      <p:sp>
        <p:nvSpPr>
          <p:cNvPr id="10" name="Freeform: Shape 9">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21AE73C9-103C-FAB7-A2CC-1853D9D0B166}"/>
              </a:ext>
            </a:extLst>
          </p:cNvPr>
          <p:cNvPicPr>
            <a:picLocks noChangeAspect="1"/>
          </p:cNvPicPr>
          <p:nvPr/>
        </p:nvPicPr>
        <p:blipFill rotWithShape="1">
          <a:blip r:embed="rId2"/>
          <a:srcRect r="20340" b="52425"/>
          <a:stretch/>
        </p:blipFill>
        <p:spPr>
          <a:xfrm>
            <a:off x="4878375" y="1574044"/>
            <a:ext cx="6665925" cy="1273931"/>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4" name="Freeform: Shape 1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C094F59A-C284-735C-17FE-261E34D0B014}"/>
              </a:ext>
            </a:extLst>
          </p:cNvPr>
          <p:cNvPicPr>
            <a:picLocks noChangeAspect="1"/>
          </p:cNvPicPr>
          <p:nvPr/>
        </p:nvPicPr>
        <p:blipFill>
          <a:blip r:embed="rId2"/>
          <a:stretch>
            <a:fillRect/>
          </a:stretch>
        </p:blipFill>
        <p:spPr>
          <a:xfrm>
            <a:off x="4887901" y="3907669"/>
            <a:ext cx="6616126" cy="211716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extLst>
      <p:ext uri="{BB962C8B-B14F-4D97-AF65-F5344CB8AC3E}">
        <p14:creationId xmlns:p14="http://schemas.microsoft.com/office/powerpoint/2010/main" val="230454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18349</TotalTime>
  <Words>569</Words>
  <Application>Microsoft Office PowerPoint</Application>
  <PresentationFormat>Widescreen</PresentationFormat>
  <Paragraphs>38</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-apple-system</vt:lpstr>
      <vt:lpstr>Arial</vt:lpstr>
      <vt:lpstr>Calibri</vt:lpstr>
      <vt:lpstr>Calibri Light</vt:lpstr>
      <vt:lpstr>Open sans</vt:lpstr>
      <vt:lpstr>Office Theme</vt:lpstr>
      <vt:lpstr>Analysing Texts using Python</vt:lpstr>
      <vt:lpstr>Start with the same code for the libraries, directories and read the book into a single string</vt:lpstr>
      <vt:lpstr>PowerPoint Presentation</vt:lpstr>
      <vt:lpstr>We now need to work out what is words and what isn’t! We can split the text by whitespaces. Take a couple of minutes and research how we might do this!</vt:lpstr>
      <vt:lpstr>Now we want to find the most common words....how might we do this? Does python have anything inbuilt that might help?   Take 5 minutes with a partner and investigate this!</vt:lpstr>
      <vt:lpstr>What type of words are you getting when you run the program? Make a quick list. Are they useful words?</vt:lpstr>
      <vt:lpstr>So lets remove the small words……with less then 2 letters…..how do we do this?</vt:lpstr>
      <vt:lpstr>PowerPoint Presentation</vt:lpstr>
      <vt:lpstr>PowerPoint Presentation</vt:lpstr>
      <vt:lpstr>A list of words might not be the best way to represent this, so what could we use? </vt:lpstr>
      <vt:lpstr>Graphing using mathplotlib</vt:lpstr>
      <vt:lpstr>Bonus Tasks……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Texts using Python</dc:title>
  <dc:creator>Aine Rourke</dc:creator>
  <cp:lastModifiedBy>Aine Rourke</cp:lastModifiedBy>
  <cp:revision>87</cp:revision>
  <dcterms:created xsi:type="dcterms:W3CDTF">2023-09-03T19:35:21Z</dcterms:created>
  <dcterms:modified xsi:type="dcterms:W3CDTF">2023-10-11T16:09:36Z</dcterms:modified>
</cp:coreProperties>
</file>